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4" r:id="rId2"/>
  </p:sldIdLst>
  <p:sldSz cx="43891200" cy="32918400"/>
  <p:notesSz cx="6858000" cy="9144000"/>
  <p:defaultTextStyle>
    <a:defPPr>
      <a:defRPr lang="en-US"/>
    </a:defPPr>
    <a:lvl1pPr marL="0" algn="l" defTabSz="2194524" rtl="0" eaLnBrk="1" latinLnBrk="0" hangingPunct="1">
      <a:defRPr sz="8600" kern="1200">
        <a:solidFill>
          <a:schemeClr val="tx1"/>
        </a:solidFill>
        <a:latin typeface="+mn-lt"/>
        <a:ea typeface="+mn-ea"/>
        <a:cs typeface="+mn-cs"/>
      </a:defRPr>
    </a:lvl1pPr>
    <a:lvl2pPr marL="2194524" algn="l" defTabSz="2194524" rtl="0" eaLnBrk="1" latinLnBrk="0" hangingPunct="1">
      <a:defRPr sz="8600" kern="1200">
        <a:solidFill>
          <a:schemeClr val="tx1"/>
        </a:solidFill>
        <a:latin typeface="+mn-lt"/>
        <a:ea typeface="+mn-ea"/>
        <a:cs typeface="+mn-cs"/>
      </a:defRPr>
    </a:lvl2pPr>
    <a:lvl3pPr marL="4389047" algn="l" defTabSz="2194524" rtl="0" eaLnBrk="1" latinLnBrk="0" hangingPunct="1">
      <a:defRPr sz="8600" kern="1200">
        <a:solidFill>
          <a:schemeClr val="tx1"/>
        </a:solidFill>
        <a:latin typeface="+mn-lt"/>
        <a:ea typeface="+mn-ea"/>
        <a:cs typeface="+mn-cs"/>
      </a:defRPr>
    </a:lvl3pPr>
    <a:lvl4pPr marL="6583571" algn="l" defTabSz="2194524" rtl="0" eaLnBrk="1" latinLnBrk="0" hangingPunct="1">
      <a:defRPr sz="8600" kern="1200">
        <a:solidFill>
          <a:schemeClr val="tx1"/>
        </a:solidFill>
        <a:latin typeface="+mn-lt"/>
        <a:ea typeface="+mn-ea"/>
        <a:cs typeface="+mn-cs"/>
      </a:defRPr>
    </a:lvl4pPr>
    <a:lvl5pPr marL="8778094" algn="l" defTabSz="2194524" rtl="0" eaLnBrk="1" latinLnBrk="0" hangingPunct="1">
      <a:defRPr sz="8600" kern="1200">
        <a:solidFill>
          <a:schemeClr val="tx1"/>
        </a:solidFill>
        <a:latin typeface="+mn-lt"/>
        <a:ea typeface="+mn-ea"/>
        <a:cs typeface="+mn-cs"/>
      </a:defRPr>
    </a:lvl5pPr>
    <a:lvl6pPr marL="10972618" algn="l" defTabSz="2194524" rtl="0" eaLnBrk="1" latinLnBrk="0" hangingPunct="1">
      <a:defRPr sz="8600" kern="1200">
        <a:solidFill>
          <a:schemeClr val="tx1"/>
        </a:solidFill>
        <a:latin typeface="+mn-lt"/>
        <a:ea typeface="+mn-ea"/>
        <a:cs typeface="+mn-cs"/>
      </a:defRPr>
    </a:lvl6pPr>
    <a:lvl7pPr marL="13167141" algn="l" defTabSz="2194524" rtl="0" eaLnBrk="1" latinLnBrk="0" hangingPunct="1">
      <a:defRPr sz="8600" kern="1200">
        <a:solidFill>
          <a:schemeClr val="tx1"/>
        </a:solidFill>
        <a:latin typeface="+mn-lt"/>
        <a:ea typeface="+mn-ea"/>
        <a:cs typeface="+mn-cs"/>
      </a:defRPr>
    </a:lvl7pPr>
    <a:lvl8pPr marL="15361665" algn="l" defTabSz="2194524" rtl="0" eaLnBrk="1" latinLnBrk="0" hangingPunct="1">
      <a:defRPr sz="8600" kern="1200">
        <a:solidFill>
          <a:schemeClr val="tx1"/>
        </a:solidFill>
        <a:latin typeface="+mn-lt"/>
        <a:ea typeface="+mn-ea"/>
        <a:cs typeface="+mn-cs"/>
      </a:defRPr>
    </a:lvl8pPr>
    <a:lvl9pPr marL="17556189" algn="l" defTabSz="2194524"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000D"/>
    <a:srgbClr val="BD1510"/>
    <a:srgbClr val="000000"/>
    <a:srgbClr val="00003D"/>
    <a:srgbClr val="808080"/>
    <a:srgbClr val="AD000E"/>
    <a:srgbClr val="D0000F"/>
    <a:srgbClr val="BE0004"/>
    <a:srgbClr val="082954"/>
    <a:srgbClr val="F8A0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DC53B6-3B0F-4964-9A18-8AE8FABCF498}" v="14" dt="2024-10-09T17:16:20.045"/>
    <p1510:client id="{AEC5C3BD-03BB-4A7A-B5EE-D23082E1F376}" v="919" dt="2024-10-08T16:51:22.457"/>
    <p1510:client id="{D1408298-CE31-4402-9DC8-837E23991A04}" v="48" dt="2024-10-08T17:02:12.664"/>
    <p1510:client id="{F8C8199C-D319-4A33-B9A7-60C6896035C4}" v="747" dt="2024-10-07T23:25:58.0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47" autoAdjust="0"/>
    <p:restoredTop sz="94714"/>
  </p:normalViewPr>
  <p:slideViewPr>
    <p:cSldViewPr snapToGrid="0" snapToObjects="1">
      <p:cViewPr>
        <p:scale>
          <a:sx n="30" d="100"/>
          <a:sy n="30" d="100"/>
        </p:scale>
        <p:origin x="480" y="-696"/>
      </p:cViewPr>
      <p:guideLst>
        <p:guide orient="horz" pos="10368"/>
        <p:guide pos="13825"/>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RA LOUISE GAGLIARDI" userId="wo/Uh41xzMnvYEjFQ1LDMKiCSd7Om7twvKyHeQTh5Ng=" providerId="None" clId="Web-{D1408298-CE31-4402-9DC8-837E23991A04}"/>
    <pc:docChg chg="modSld">
      <pc:chgData name="AMBRA LOUISE GAGLIARDI" userId="wo/Uh41xzMnvYEjFQ1LDMKiCSd7Om7twvKyHeQTh5Ng=" providerId="None" clId="Web-{D1408298-CE31-4402-9DC8-837E23991A04}" dt="2024-10-08T17:02:12.664" v="25" actId="1076"/>
      <pc:docMkLst>
        <pc:docMk/>
      </pc:docMkLst>
      <pc:sldChg chg="modSp">
        <pc:chgData name="AMBRA LOUISE GAGLIARDI" userId="wo/Uh41xzMnvYEjFQ1LDMKiCSd7Om7twvKyHeQTh5Ng=" providerId="None" clId="Web-{D1408298-CE31-4402-9DC8-837E23991A04}" dt="2024-10-08T17:02:12.664" v="25" actId="1076"/>
        <pc:sldMkLst>
          <pc:docMk/>
          <pc:sldMk cId="90201238" sldId="264"/>
        </pc:sldMkLst>
        <pc:spChg chg="mod">
          <ac:chgData name="AMBRA LOUISE GAGLIARDI" userId="wo/Uh41xzMnvYEjFQ1LDMKiCSd7Om7twvKyHeQTh5Ng=" providerId="None" clId="Web-{D1408298-CE31-4402-9DC8-837E23991A04}" dt="2024-10-08T17:02:12.664" v="25" actId="1076"/>
          <ac:spMkLst>
            <pc:docMk/>
            <pc:sldMk cId="90201238" sldId="264"/>
            <ac:spMk id="9" creationId="{00000000-0000-0000-0000-000000000000}"/>
          </ac:spMkLst>
        </pc:spChg>
        <pc:spChg chg="mod">
          <ac:chgData name="AMBRA LOUISE GAGLIARDI" userId="wo/Uh41xzMnvYEjFQ1LDMKiCSd7Om7twvKyHeQTh5Ng=" providerId="None" clId="Web-{D1408298-CE31-4402-9DC8-837E23991A04}" dt="2024-10-08T16:57:36.913" v="7" actId="20577"/>
          <ac:spMkLst>
            <pc:docMk/>
            <pc:sldMk cId="90201238" sldId="264"/>
            <ac:spMk id="21" creationId="{00000000-0000-0000-0000-000000000000}"/>
          </ac:spMkLst>
        </pc:spChg>
      </pc:sldChg>
    </pc:docChg>
  </pc:docChgLst>
  <pc:docChgLst>
    <pc:chgData name="AMBRA LOUISE GAGLIARDI" userId="wo/Uh41xzMnvYEjFQ1LDMKiCSd7Om7twvKyHeQTh5Ng=" providerId="None" clId="Web-{5ADC53B6-3B0F-4964-9A18-8AE8FABCF498}"/>
    <pc:docChg chg="modSld">
      <pc:chgData name="AMBRA LOUISE GAGLIARDI" userId="wo/Uh41xzMnvYEjFQ1LDMKiCSd7Om7twvKyHeQTh5Ng=" providerId="None" clId="Web-{5ADC53B6-3B0F-4964-9A18-8AE8FABCF498}" dt="2024-10-09T17:16:20.045" v="13" actId="1076"/>
      <pc:docMkLst>
        <pc:docMk/>
      </pc:docMkLst>
      <pc:sldChg chg="modSp">
        <pc:chgData name="AMBRA LOUISE GAGLIARDI" userId="wo/Uh41xzMnvYEjFQ1LDMKiCSd7Om7twvKyHeQTh5Ng=" providerId="None" clId="Web-{5ADC53B6-3B0F-4964-9A18-8AE8FABCF498}" dt="2024-10-09T17:16:20.045" v="13" actId="1076"/>
        <pc:sldMkLst>
          <pc:docMk/>
          <pc:sldMk cId="90201238" sldId="264"/>
        </pc:sldMkLst>
        <pc:picChg chg="mod">
          <ac:chgData name="AMBRA LOUISE GAGLIARDI" userId="wo/Uh41xzMnvYEjFQ1LDMKiCSd7Om7twvKyHeQTh5Ng=" providerId="None" clId="Web-{5ADC53B6-3B0F-4964-9A18-8AE8FABCF498}" dt="2024-10-09T17:16:08.482" v="10" actId="1076"/>
          <ac:picMkLst>
            <pc:docMk/>
            <pc:sldMk cId="90201238" sldId="264"/>
            <ac:picMk id="14" creationId="{4FBF6CCC-2A9B-41CE-BD85-B4D63C0C5A32}"/>
          </ac:picMkLst>
        </pc:picChg>
        <pc:picChg chg="mod">
          <ac:chgData name="AMBRA LOUISE GAGLIARDI" userId="wo/Uh41xzMnvYEjFQ1LDMKiCSd7Om7twvKyHeQTh5Ng=" providerId="None" clId="Web-{5ADC53B6-3B0F-4964-9A18-8AE8FABCF498}" dt="2024-10-09T17:16:20.045" v="13" actId="1076"/>
          <ac:picMkLst>
            <pc:docMk/>
            <pc:sldMk cId="90201238" sldId="264"/>
            <ac:picMk id="16" creationId="{CC6399F2-2CA3-455A-8D8B-AD50F8D2DE99}"/>
          </ac:picMkLst>
        </pc:picChg>
      </pc:sldChg>
    </pc:docChg>
  </pc:docChgLst>
  <pc:docChgLst>
    <pc:chgData name="AMBRA LOUISE GAGLIARDI" userId="wo/Uh41xzMnvYEjFQ1LDMKiCSd7Om7twvKyHeQTh5Ng=" providerId="None" clId="Web-{AEC5C3BD-03BB-4A7A-B5EE-D23082E1F376}"/>
    <pc:docChg chg="modSld">
      <pc:chgData name="AMBRA LOUISE GAGLIARDI" userId="wo/Uh41xzMnvYEjFQ1LDMKiCSd7Om7twvKyHeQTh5Ng=" providerId="None" clId="Web-{AEC5C3BD-03BB-4A7A-B5EE-D23082E1F376}" dt="2024-10-08T16:51:20.894" v="501" actId="20577"/>
      <pc:docMkLst>
        <pc:docMk/>
      </pc:docMkLst>
      <pc:sldChg chg="modSp">
        <pc:chgData name="AMBRA LOUISE GAGLIARDI" userId="wo/Uh41xzMnvYEjFQ1LDMKiCSd7Om7twvKyHeQTh5Ng=" providerId="None" clId="Web-{AEC5C3BD-03BB-4A7A-B5EE-D23082E1F376}" dt="2024-10-08T16:51:20.894" v="501" actId="20577"/>
        <pc:sldMkLst>
          <pc:docMk/>
          <pc:sldMk cId="90201238" sldId="264"/>
        </pc:sldMkLst>
        <pc:spChg chg="mod">
          <ac:chgData name="AMBRA LOUISE GAGLIARDI" userId="wo/Uh41xzMnvYEjFQ1LDMKiCSd7Om7twvKyHeQTh5Ng=" providerId="None" clId="Web-{AEC5C3BD-03BB-4A7A-B5EE-D23082E1F376}" dt="2024-10-08T16:51:01.846" v="493" actId="20577"/>
          <ac:spMkLst>
            <pc:docMk/>
            <pc:sldMk cId="90201238" sldId="264"/>
            <ac:spMk id="7" creationId="{00000000-0000-0000-0000-000000000000}"/>
          </ac:spMkLst>
        </pc:spChg>
        <pc:spChg chg="mod">
          <ac:chgData name="AMBRA LOUISE GAGLIARDI" userId="wo/Uh41xzMnvYEjFQ1LDMKiCSd7Om7twvKyHeQTh5Ng=" providerId="None" clId="Web-{AEC5C3BD-03BB-4A7A-B5EE-D23082E1F376}" dt="2024-10-08T16:48:11.974" v="470" actId="1076"/>
          <ac:spMkLst>
            <pc:docMk/>
            <pc:sldMk cId="90201238" sldId="264"/>
            <ac:spMk id="8" creationId="{00000000-0000-0000-0000-000000000000}"/>
          </ac:spMkLst>
        </pc:spChg>
        <pc:spChg chg="mod">
          <ac:chgData name="AMBRA LOUISE GAGLIARDI" userId="wo/Uh41xzMnvYEjFQ1LDMKiCSd7Om7twvKyHeQTh5Ng=" providerId="None" clId="Web-{AEC5C3BD-03BB-4A7A-B5EE-D23082E1F376}" dt="2024-10-08T16:49:58.388" v="484" actId="1076"/>
          <ac:spMkLst>
            <pc:docMk/>
            <pc:sldMk cId="90201238" sldId="264"/>
            <ac:spMk id="9" creationId="{00000000-0000-0000-0000-000000000000}"/>
          </ac:spMkLst>
        </pc:spChg>
        <pc:spChg chg="mod">
          <ac:chgData name="AMBRA LOUISE GAGLIARDI" userId="wo/Uh41xzMnvYEjFQ1LDMKiCSd7Om7twvKyHeQTh5Ng=" providerId="None" clId="Web-{AEC5C3BD-03BB-4A7A-B5EE-D23082E1F376}" dt="2024-10-08T16:48:58.009" v="478" actId="1076"/>
          <ac:spMkLst>
            <pc:docMk/>
            <pc:sldMk cId="90201238" sldId="264"/>
            <ac:spMk id="10" creationId="{00000000-0000-0000-0000-000000000000}"/>
          </ac:spMkLst>
        </pc:spChg>
        <pc:spChg chg="mod">
          <ac:chgData name="AMBRA LOUISE GAGLIARDI" userId="wo/Uh41xzMnvYEjFQ1LDMKiCSd7Om7twvKyHeQTh5Ng=" providerId="None" clId="Web-{AEC5C3BD-03BB-4A7A-B5EE-D23082E1F376}" dt="2024-10-08T16:51:20.894" v="501" actId="20577"/>
          <ac:spMkLst>
            <pc:docMk/>
            <pc:sldMk cId="90201238" sldId="264"/>
            <ac:spMk id="19" creationId="{00000000-0000-0000-0000-000000000000}"/>
          </ac:spMkLst>
        </pc:spChg>
        <pc:spChg chg="mod">
          <ac:chgData name="AMBRA LOUISE GAGLIARDI" userId="wo/Uh41xzMnvYEjFQ1LDMKiCSd7Om7twvKyHeQTh5Ng=" providerId="None" clId="Web-{AEC5C3BD-03BB-4A7A-B5EE-D23082E1F376}" dt="2024-10-08T16:48:27.866" v="474" actId="14100"/>
          <ac:spMkLst>
            <pc:docMk/>
            <pc:sldMk cId="90201238" sldId="264"/>
            <ac:spMk id="21" creationId="{00000000-0000-0000-0000-000000000000}"/>
          </ac:spMkLst>
        </pc:spChg>
        <pc:spChg chg="mod">
          <ac:chgData name="AMBRA LOUISE GAGLIARDI" userId="wo/Uh41xzMnvYEjFQ1LDMKiCSd7Om7twvKyHeQTh5Ng=" providerId="None" clId="Web-{AEC5C3BD-03BB-4A7A-B5EE-D23082E1F376}" dt="2024-10-08T16:49:03.712" v="479" actId="1076"/>
          <ac:spMkLst>
            <pc:docMk/>
            <pc:sldMk cId="90201238" sldId="264"/>
            <ac:spMk id="26" creationId="{8320F021-0B9C-4387-9194-4F399C9B01AE}"/>
          </ac:spMkLst>
        </pc:spChg>
        <pc:spChg chg="mod">
          <ac:chgData name="AMBRA LOUISE GAGLIARDI" userId="wo/Uh41xzMnvYEjFQ1LDMKiCSd7Om7twvKyHeQTh5Ng=" providerId="None" clId="Web-{AEC5C3BD-03BB-4A7A-B5EE-D23082E1F376}" dt="2024-10-08T16:49:07.697" v="480" actId="1076"/>
          <ac:spMkLst>
            <pc:docMk/>
            <pc:sldMk cId="90201238" sldId="264"/>
            <ac:spMk id="31" creationId="{EBB06113-6C84-4EBD-A885-8D756D862795}"/>
          </ac:spMkLst>
        </pc:spChg>
        <pc:spChg chg="mod">
          <ac:chgData name="AMBRA LOUISE GAGLIARDI" userId="wo/Uh41xzMnvYEjFQ1LDMKiCSd7Om7twvKyHeQTh5Ng=" providerId="None" clId="Web-{AEC5C3BD-03BB-4A7A-B5EE-D23082E1F376}" dt="2024-10-08T16:36:12.481" v="222" actId="1076"/>
          <ac:spMkLst>
            <pc:docMk/>
            <pc:sldMk cId="90201238" sldId="264"/>
            <ac:spMk id="32" creationId="{B692C16A-E023-4F91-A661-3565B12D386E}"/>
          </ac:spMkLst>
        </pc:spChg>
        <pc:spChg chg="mod">
          <ac:chgData name="AMBRA LOUISE GAGLIARDI" userId="wo/Uh41xzMnvYEjFQ1LDMKiCSd7Om7twvKyHeQTh5Ng=" providerId="None" clId="Web-{AEC5C3BD-03BB-4A7A-B5EE-D23082E1F376}" dt="2024-10-08T16:50:17.155" v="491" actId="20577"/>
          <ac:spMkLst>
            <pc:docMk/>
            <pc:sldMk cId="90201238" sldId="264"/>
            <ac:spMk id="33" creationId="{188CDE62-1836-C342-AA89-9D7B3E74B828}"/>
          </ac:spMkLst>
        </pc:spChg>
        <pc:spChg chg="mod">
          <ac:chgData name="AMBRA LOUISE GAGLIARDI" userId="wo/Uh41xzMnvYEjFQ1LDMKiCSd7Om7twvKyHeQTh5Ng=" providerId="None" clId="Web-{AEC5C3BD-03BB-4A7A-B5EE-D23082E1F376}" dt="2024-10-08T16:40:34.454" v="246" actId="20577"/>
          <ac:spMkLst>
            <pc:docMk/>
            <pc:sldMk cId="90201238" sldId="264"/>
            <ac:spMk id="34" creationId="{8D1778C6-A28C-4095-B0D5-976F97643845}"/>
          </ac:spMkLst>
        </pc:spChg>
        <pc:spChg chg="mod">
          <ac:chgData name="AMBRA LOUISE GAGLIARDI" userId="wo/Uh41xzMnvYEjFQ1LDMKiCSd7Om7twvKyHeQTh5Ng=" providerId="None" clId="Web-{AEC5C3BD-03BB-4A7A-B5EE-D23082E1F376}" dt="2024-10-08T16:40:43.361" v="252" actId="20577"/>
          <ac:spMkLst>
            <pc:docMk/>
            <pc:sldMk cId="90201238" sldId="264"/>
            <ac:spMk id="35" creationId="{EDDCE510-23A3-4C4C-9D92-26E92BDB68FF}"/>
          </ac:spMkLst>
        </pc:spChg>
        <pc:spChg chg="mod">
          <ac:chgData name="AMBRA LOUISE GAGLIARDI" userId="wo/Uh41xzMnvYEjFQ1LDMKiCSd7Om7twvKyHeQTh5Ng=" providerId="None" clId="Web-{AEC5C3BD-03BB-4A7A-B5EE-D23082E1F376}" dt="2024-10-08T16:36:16.575" v="223" actId="1076"/>
          <ac:spMkLst>
            <pc:docMk/>
            <pc:sldMk cId="90201238" sldId="264"/>
            <ac:spMk id="36" creationId="{1CA5476B-2EE1-3E4D-9EE6-9AFE56540EF7}"/>
          </ac:spMkLst>
        </pc:spChg>
        <pc:spChg chg="mod">
          <ac:chgData name="AMBRA LOUISE GAGLIARDI" userId="wo/Uh41xzMnvYEjFQ1LDMKiCSd7Om7twvKyHeQTh5Ng=" providerId="None" clId="Web-{AEC5C3BD-03BB-4A7A-B5EE-D23082E1F376}" dt="2024-10-08T16:40:38.173" v="249" actId="20577"/>
          <ac:spMkLst>
            <pc:docMk/>
            <pc:sldMk cId="90201238" sldId="264"/>
            <ac:spMk id="38" creationId="{250B07EB-DF48-496F-B444-889195F03117}"/>
          </ac:spMkLst>
        </pc:spChg>
        <pc:picChg chg="mod">
          <ac:chgData name="AMBRA LOUISE GAGLIARDI" userId="wo/Uh41xzMnvYEjFQ1LDMKiCSd7Om7twvKyHeQTh5Ng=" providerId="None" clId="Web-{AEC5C3BD-03BB-4A7A-B5EE-D23082E1F376}" dt="2024-10-08T16:35:44.698" v="221"/>
          <ac:picMkLst>
            <pc:docMk/>
            <pc:sldMk cId="90201238" sldId="264"/>
            <ac:picMk id="6" creationId="{D3E2606F-FEAF-487F-9ECC-DCFF4162C002}"/>
          </ac:picMkLst>
        </pc:picChg>
        <pc:picChg chg="mod">
          <ac:chgData name="AMBRA LOUISE GAGLIARDI" userId="wo/Uh41xzMnvYEjFQ1LDMKiCSd7Om7twvKyHeQTh5Ng=" providerId="None" clId="Web-{AEC5C3BD-03BB-4A7A-B5EE-D23082E1F376}" dt="2024-10-08T16:35:41.729" v="220"/>
          <ac:picMkLst>
            <pc:docMk/>
            <pc:sldMk cId="90201238" sldId="264"/>
            <ac:picMk id="12" creationId="{4DB4D8CD-62A4-49CD-846B-219B80332AAB}"/>
          </ac:picMkLst>
        </pc:picChg>
        <pc:picChg chg="mod">
          <ac:chgData name="AMBRA LOUISE GAGLIARDI" userId="wo/Uh41xzMnvYEjFQ1LDMKiCSd7Om7twvKyHeQTh5Ng=" providerId="None" clId="Web-{AEC5C3BD-03BB-4A7A-B5EE-D23082E1F376}" dt="2024-10-08T16:35:39.182" v="219"/>
          <ac:picMkLst>
            <pc:docMk/>
            <pc:sldMk cId="90201238" sldId="264"/>
            <ac:picMk id="14" creationId="{4FBF6CCC-2A9B-41CE-BD85-B4D63C0C5A32}"/>
          </ac:picMkLst>
        </pc:picChg>
        <pc:picChg chg="mod">
          <ac:chgData name="AMBRA LOUISE GAGLIARDI" userId="wo/Uh41xzMnvYEjFQ1LDMKiCSd7Om7twvKyHeQTh5Ng=" providerId="None" clId="Web-{AEC5C3BD-03BB-4A7A-B5EE-D23082E1F376}" dt="2024-10-08T16:35:34.650" v="218"/>
          <ac:picMkLst>
            <pc:docMk/>
            <pc:sldMk cId="90201238" sldId="264"/>
            <ac:picMk id="16" creationId="{CC6399F2-2CA3-455A-8D8B-AD50F8D2DE99}"/>
          </ac:picMkLst>
        </pc:picChg>
        <pc:picChg chg="mod">
          <ac:chgData name="AMBRA LOUISE GAGLIARDI" userId="wo/Uh41xzMnvYEjFQ1LDMKiCSd7Om7twvKyHeQTh5Ng=" providerId="None" clId="Web-{AEC5C3BD-03BB-4A7A-B5EE-D23082E1F376}" dt="2024-10-08T16:48:49.414" v="477" actId="1076"/>
          <ac:picMkLst>
            <pc:docMk/>
            <pc:sldMk cId="90201238" sldId="264"/>
            <ac:picMk id="22" creationId="{00000000-0000-0000-0000-000000000000}"/>
          </ac:picMkLst>
        </pc:picChg>
        <pc:picChg chg="mod">
          <ac:chgData name="AMBRA LOUISE GAGLIARDI" userId="wo/Uh41xzMnvYEjFQ1LDMKiCSd7Om7twvKyHeQTh5Ng=" providerId="None" clId="Web-{AEC5C3BD-03BB-4A7A-B5EE-D23082E1F376}" dt="2024-10-08T16:12:18.230" v="23" actId="14100"/>
          <ac:picMkLst>
            <pc:docMk/>
            <pc:sldMk cId="90201238" sldId="264"/>
            <ac:picMk id="1026" creationId="{A6EDBCFB-0EC6-4C50-9E8B-257E51E789F4}"/>
          </ac:picMkLst>
        </pc:picChg>
      </pc:sldChg>
    </pc:docChg>
  </pc:docChgLst>
  <pc:docChgLst>
    <pc:chgData name="AMBRA LOUISE GAGLIARDI" userId="wo/Uh41xzMnvYEjFQ1LDMKiCSd7Om7twvKyHeQTh5Ng=" providerId="None" clId="Web-{F8C8199C-D319-4A33-B9A7-60C6896035C4}"/>
    <pc:docChg chg="modSld">
      <pc:chgData name="AMBRA LOUISE GAGLIARDI" userId="wo/Uh41xzMnvYEjFQ1LDMKiCSd7Om7twvKyHeQTh5Ng=" providerId="None" clId="Web-{F8C8199C-D319-4A33-B9A7-60C6896035C4}" dt="2024-10-07T23:25:58.005" v="406" actId="1076"/>
      <pc:docMkLst>
        <pc:docMk/>
      </pc:docMkLst>
      <pc:sldChg chg="addSp delSp modSp">
        <pc:chgData name="AMBRA LOUISE GAGLIARDI" userId="wo/Uh41xzMnvYEjFQ1LDMKiCSd7Om7twvKyHeQTh5Ng=" providerId="None" clId="Web-{F8C8199C-D319-4A33-B9A7-60C6896035C4}" dt="2024-10-07T23:25:58.005" v="406" actId="1076"/>
        <pc:sldMkLst>
          <pc:docMk/>
          <pc:sldMk cId="90201238" sldId="264"/>
        </pc:sldMkLst>
        <pc:spChg chg="add del mod">
          <ac:chgData name="AMBRA LOUISE GAGLIARDI" userId="wo/Uh41xzMnvYEjFQ1LDMKiCSd7Om7twvKyHeQTh5Ng=" providerId="None" clId="Web-{F8C8199C-D319-4A33-B9A7-60C6896035C4}" dt="2024-10-07T23:04:44.932" v="88" actId="14100"/>
          <ac:spMkLst>
            <pc:docMk/>
            <pc:sldMk cId="90201238" sldId="264"/>
            <ac:spMk id="7" creationId="{00000000-0000-0000-0000-000000000000}"/>
          </ac:spMkLst>
        </pc:spChg>
        <pc:spChg chg="mod">
          <ac:chgData name="AMBRA LOUISE GAGLIARDI" userId="wo/Uh41xzMnvYEjFQ1LDMKiCSd7Om7twvKyHeQTh5Ng=" providerId="None" clId="Web-{F8C8199C-D319-4A33-B9A7-60C6896035C4}" dt="2024-10-07T23:15:03.413" v="177" actId="1076"/>
          <ac:spMkLst>
            <pc:docMk/>
            <pc:sldMk cId="90201238" sldId="264"/>
            <ac:spMk id="8" creationId="{00000000-0000-0000-0000-000000000000}"/>
          </ac:spMkLst>
        </pc:spChg>
        <pc:spChg chg="mod">
          <ac:chgData name="AMBRA LOUISE GAGLIARDI" userId="wo/Uh41xzMnvYEjFQ1LDMKiCSd7Om7twvKyHeQTh5Ng=" providerId="None" clId="Web-{F8C8199C-D319-4A33-B9A7-60C6896035C4}" dt="2024-10-07T23:25:42.567" v="404" actId="20577"/>
          <ac:spMkLst>
            <pc:docMk/>
            <pc:sldMk cId="90201238" sldId="264"/>
            <ac:spMk id="9" creationId="{00000000-0000-0000-0000-000000000000}"/>
          </ac:spMkLst>
        </pc:spChg>
        <pc:spChg chg="mod">
          <ac:chgData name="AMBRA LOUISE GAGLIARDI" userId="wo/Uh41xzMnvYEjFQ1LDMKiCSd7Om7twvKyHeQTh5Ng=" providerId="None" clId="Web-{F8C8199C-D319-4A33-B9A7-60C6896035C4}" dt="2024-10-07T23:21:22.593" v="311" actId="1076"/>
          <ac:spMkLst>
            <pc:docMk/>
            <pc:sldMk cId="90201238" sldId="264"/>
            <ac:spMk id="10" creationId="{00000000-0000-0000-0000-000000000000}"/>
          </ac:spMkLst>
        </pc:spChg>
        <pc:spChg chg="mod">
          <ac:chgData name="AMBRA LOUISE GAGLIARDI" userId="wo/Uh41xzMnvYEjFQ1LDMKiCSd7Om7twvKyHeQTh5Ng=" providerId="None" clId="Web-{F8C8199C-D319-4A33-B9A7-60C6896035C4}" dt="2024-10-07T23:25:47.380" v="405" actId="1076"/>
          <ac:spMkLst>
            <pc:docMk/>
            <pc:sldMk cId="90201238" sldId="264"/>
            <ac:spMk id="19" creationId="{00000000-0000-0000-0000-000000000000}"/>
          </ac:spMkLst>
        </pc:spChg>
        <pc:spChg chg="mod">
          <ac:chgData name="AMBRA LOUISE GAGLIARDI" userId="wo/Uh41xzMnvYEjFQ1LDMKiCSd7Om7twvKyHeQTh5Ng=" providerId="None" clId="Web-{F8C8199C-D319-4A33-B9A7-60C6896035C4}" dt="2024-10-07T23:20:49.092" v="309" actId="1076"/>
          <ac:spMkLst>
            <pc:docMk/>
            <pc:sldMk cId="90201238" sldId="264"/>
            <ac:spMk id="21" creationId="{00000000-0000-0000-0000-000000000000}"/>
          </ac:spMkLst>
        </pc:spChg>
        <pc:spChg chg="mod">
          <ac:chgData name="AMBRA LOUISE GAGLIARDI" userId="wo/Uh41xzMnvYEjFQ1LDMKiCSd7Om7twvKyHeQTh5Ng=" providerId="None" clId="Web-{F8C8199C-D319-4A33-B9A7-60C6896035C4}" dt="2024-10-07T23:25:58.005" v="406" actId="1076"/>
          <ac:spMkLst>
            <pc:docMk/>
            <pc:sldMk cId="90201238" sldId="264"/>
            <ac:spMk id="27" creationId="{00000000-0000-0000-0000-000000000000}"/>
          </ac:spMkLst>
        </pc:spChg>
        <pc:picChg chg="mod">
          <ac:chgData name="AMBRA LOUISE GAGLIARDI" userId="wo/Uh41xzMnvYEjFQ1LDMKiCSd7Om7twvKyHeQTh5Ng=" providerId="None" clId="Web-{F8C8199C-D319-4A33-B9A7-60C6896035C4}" dt="2024-10-07T23:23:46.456" v="313" actId="1076"/>
          <ac:picMkLst>
            <pc:docMk/>
            <pc:sldMk cId="90201238" sldId="264"/>
            <ac:picMk id="6" creationId="{D3E2606F-FEAF-487F-9ECC-DCFF4162C00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59640-FCB4-3744-81ED-29AF31801FE7}" type="datetimeFigureOut">
              <a:rPr lang="en-US" smtClean="0"/>
              <a:t>10/9/2024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40BDD9-D390-2948-810F-585E84821F95}" type="slidenum">
              <a:rPr lang="en-US" smtClean="0"/>
              <a:t>‹#›</a:t>
            </a:fld>
            <a:endParaRPr lang="en-US"/>
          </a:p>
        </p:txBody>
      </p:sp>
    </p:spTree>
    <p:extLst>
      <p:ext uri="{BB962C8B-B14F-4D97-AF65-F5344CB8AC3E}">
        <p14:creationId xmlns:p14="http://schemas.microsoft.com/office/powerpoint/2010/main" val="22982056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6583681" y="18653760"/>
            <a:ext cx="30723840" cy="8412480"/>
          </a:xfrm>
          <a:prstGeom prst="rect">
            <a:avLst/>
          </a:prstGeom>
        </p:spPr>
        <p:txBody>
          <a:bodyPr/>
          <a:lstStyle>
            <a:lvl1pPr marL="0" indent="0" algn="ctr">
              <a:buNone/>
              <a:defRPr>
                <a:solidFill>
                  <a:schemeClr val="tx1">
                    <a:tint val="75000"/>
                  </a:schemeClr>
                </a:solidFill>
              </a:defRPr>
            </a:lvl1pPr>
            <a:lvl2pPr marL="2194524" indent="0" algn="ctr">
              <a:buNone/>
              <a:defRPr>
                <a:solidFill>
                  <a:schemeClr val="tx1">
                    <a:tint val="75000"/>
                  </a:schemeClr>
                </a:solidFill>
              </a:defRPr>
            </a:lvl2pPr>
            <a:lvl3pPr marL="4389047" indent="0" algn="ctr">
              <a:buNone/>
              <a:defRPr>
                <a:solidFill>
                  <a:schemeClr val="tx1">
                    <a:tint val="75000"/>
                  </a:schemeClr>
                </a:solidFill>
              </a:defRPr>
            </a:lvl3pPr>
            <a:lvl4pPr marL="6583571" indent="0" algn="ctr">
              <a:buNone/>
              <a:defRPr>
                <a:solidFill>
                  <a:schemeClr val="tx1">
                    <a:tint val="75000"/>
                  </a:schemeClr>
                </a:solidFill>
              </a:defRPr>
            </a:lvl4pPr>
            <a:lvl5pPr marL="8778094" indent="0" algn="ctr">
              <a:buNone/>
              <a:defRPr>
                <a:solidFill>
                  <a:schemeClr val="tx1">
                    <a:tint val="75000"/>
                  </a:schemeClr>
                </a:solidFill>
              </a:defRPr>
            </a:lvl5pPr>
            <a:lvl6pPr marL="10972618" indent="0" algn="ctr">
              <a:buNone/>
              <a:defRPr>
                <a:solidFill>
                  <a:schemeClr val="tx1">
                    <a:tint val="75000"/>
                  </a:schemeClr>
                </a:solidFill>
              </a:defRPr>
            </a:lvl6pPr>
            <a:lvl7pPr marL="13167141" indent="0" algn="ctr">
              <a:buNone/>
              <a:defRPr>
                <a:solidFill>
                  <a:schemeClr val="tx1">
                    <a:tint val="75000"/>
                  </a:schemeClr>
                </a:solidFill>
              </a:defRPr>
            </a:lvl7pPr>
            <a:lvl8pPr marL="15361665" indent="0" algn="ctr">
              <a:buNone/>
              <a:defRPr>
                <a:solidFill>
                  <a:schemeClr val="tx1">
                    <a:tint val="75000"/>
                  </a:schemeClr>
                </a:solidFill>
              </a:defRPr>
            </a:lvl8pPr>
            <a:lvl9pPr marL="1755618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1BE866E4-C478-724C-87E1-E7E8A21D99F9}" type="datetimeFigureOut">
              <a:rPr lang="en-US" smtClean="0"/>
              <a:t>10/9/2024</a:t>
            </a:fld>
            <a:endParaRPr lang="en-US"/>
          </a:p>
        </p:txBody>
      </p:sp>
      <p:sp>
        <p:nvSpPr>
          <p:cNvPr id="5" name="Footer Placeholder 4"/>
          <p:cNvSpPr>
            <a:spLocks noGrp="1"/>
          </p:cNvSpPr>
          <p:nvPr>
            <p:ph type="ftr" sz="quarter" idx="11"/>
          </p:nvPr>
        </p:nvSpPr>
        <p:spPr>
          <a:xfrm>
            <a:off x="14996161"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05E75C5F-3670-6741-A065-96B7A02A5AB3}" type="slidenum">
              <a:rPr lang="en-US" smtClean="0"/>
              <a:t>‹#›</a:t>
            </a:fld>
            <a:endParaRPr lang="en-US"/>
          </a:p>
        </p:txBody>
      </p:sp>
    </p:spTree>
    <p:extLst>
      <p:ext uri="{BB962C8B-B14F-4D97-AF65-F5344CB8AC3E}">
        <p14:creationId xmlns:p14="http://schemas.microsoft.com/office/powerpoint/2010/main" val="1914704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194560" y="7680963"/>
            <a:ext cx="39502080" cy="2172462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1BE866E4-C478-724C-87E1-E7E8A21D99F9}" type="datetimeFigureOut">
              <a:rPr lang="en-US" smtClean="0"/>
              <a:t>10/9/2024</a:t>
            </a:fld>
            <a:endParaRPr lang="en-US"/>
          </a:p>
        </p:txBody>
      </p:sp>
      <p:sp>
        <p:nvSpPr>
          <p:cNvPr id="5" name="Footer Placeholder 4"/>
          <p:cNvSpPr>
            <a:spLocks noGrp="1"/>
          </p:cNvSpPr>
          <p:nvPr>
            <p:ph type="ftr" sz="quarter" idx="11"/>
          </p:nvPr>
        </p:nvSpPr>
        <p:spPr>
          <a:xfrm>
            <a:off x="14996161"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05E75C5F-3670-6741-A065-96B7A02A5AB3}" type="slidenum">
              <a:rPr lang="en-US" smtClean="0"/>
              <a:t>‹#›</a:t>
            </a:fld>
            <a:endParaRPr lang="en-US"/>
          </a:p>
        </p:txBody>
      </p:sp>
    </p:spTree>
    <p:extLst>
      <p:ext uri="{BB962C8B-B14F-4D97-AF65-F5344CB8AC3E}">
        <p14:creationId xmlns:p14="http://schemas.microsoft.com/office/powerpoint/2010/main" val="284480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8925280" y="5821683"/>
            <a:ext cx="46215303" cy="12395454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271761" y="5821683"/>
            <a:ext cx="137922000" cy="12395454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1BE866E4-C478-724C-87E1-E7E8A21D99F9}" type="datetimeFigureOut">
              <a:rPr lang="en-US" smtClean="0"/>
              <a:t>10/9/2024</a:t>
            </a:fld>
            <a:endParaRPr lang="en-US"/>
          </a:p>
        </p:txBody>
      </p:sp>
      <p:sp>
        <p:nvSpPr>
          <p:cNvPr id="5" name="Footer Placeholder 4"/>
          <p:cNvSpPr>
            <a:spLocks noGrp="1"/>
          </p:cNvSpPr>
          <p:nvPr>
            <p:ph type="ftr" sz="quarter" idx="11"/>
          </p:nvPr>
        </p:nvSpPr>
        <p:spPr>
          <a:xfrm>
            <a:off x="14996161"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05E75C5F-3670-6741-A065-96B7A02A5AB3}" type="slidenum">
              <a:rPr lang="en-US" smtClean="0"/>
              <a:t>‹#›</a:t>
            </a:fld>
            <a:endParaRPr lang="en-US"/>
          </a:p>
        </p:txBody>
      </p:sp>
    </p:spTree>
    <p:extLst>
      <p:ext uri="{BB962C8B-B14F-4D97-AF65-F5344CB8AC3E}">
        <p14:creationId xmlns:p14="http://schemas.microsoft.com/office/powerpoint/2010/main" val="53273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194560" y="7680963"/>
            <a:ext cx="39502080" cy="217246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1BE866E4-C478-724C-87E1-E7E8A21D99F9}" type="datetimeFigureOut">
              <a:rPr lang="en-US" smtClean="0"/>
              <a:t>10/9/2024</a:t>
            </a:fld>
            <a:endParaRPr lang="en-US"/>
          </a:p>
        </p:txBody>
      </p:sp>
      <p:sp>
        <p:nvSpPr>
          <p:cNvPr id="5" name="Footer Placeholder 4"/>
          <p:cNvSpPr>
            <a:spLocks noGrp="1"/>
          </p:cNvSpPr>
          <p:nvPr>
            <p:ph type="ftr" sz="quarter" idx="11"/>
          </p:nvPr>
        </p:nvSpPr>
        <p:spPr>
          <a:xfrm>
            <a:off x="14996161"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05E75C5F-3670-6741-A065-96B7A02A5AB3}" type="slidenum">
              <a:rPr lang="en-US" smtClean="0"/>
              <a:t>‹#›</a:t>
            </a:fld>
            <a:endParaRPr lang="en-US"/>
          </a:p>
        </p:txBody>
      </p:sp>
    </p:spTree>
    <p:extLst>
      <p:ext uri="{BB962C8B-B14F-4D97-AF65-F5344CB8AC3E}">
        <p14:creationId xmlns:p14="http://schemas.microsoft.com/office/powerpoint/2010/main" val="705604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3"/>
            <a:ext cx="37307520" cy="6537960"/>
          </a:xfrm>
          <a:prstGeom prst="rect">
            <a:avLst/>
          </a:prstGeo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7"/>
          </a:xfrm>
          <a:prstGeom prst="rect">
            <a:avLst/>
          </a:prstGeom>
        </p:spPr>
        <p:txBody>
          <a:bodyPr anchor="b"/>
          <a:lstStyle>
            <a:lvl1pPr marL="0" indent="0">
              <a:buNone/>
              <a:defRPr sz="9600">
                <a:solidFill>
                  <a:schemeClr val="tx1">
                    <a:tint val="75000"/>
                  </a:schemeClr>
                </a:solidFill>
              </a:defRPr>
            </a:lvl1pPr>
            <a:lvl2pPr marL="2194524" indent="0">
              <a:buNone/>
              <a:defRPr sz="8600">
                <a:solidFill>
                  <a:schemeClr val="tx1">
                    <a:tint val="75000"/>
                  </a:schemeClr>
                </a:solidFill>
              </a:defRPr>
            </a:lvl2pPr>
            <a:lvl3pPr marL="4389047" indent="0">
              <a:buNone/>
              <a:defRPr sz="7700">
                <a:solidFill>
                  <a:schemeClr val="tx1">
                    <a:tint val="75000"/>
                  </a:schemeClr>
                </a:solidFill>
              </a:defRPr>
            </a:lvl3pPr>
            <a:lvl4pPr marL="6583571" indent="0">
              <a:buNone/>
              <a:defRPr sz="6700">
                <a:solidFill>
                  <a:schemeClr val="tx1">
                    <a:tint val="75000"/>
                  </a:schemeClr>
                </a:solidFill>
              </a:defRPr>
            </a:lvl4pPr>
            <a:lvl5pPr marL="8778094" indent="0">
              <a:buNone/>
              <a:defRPr sz="6700">
                <a:solidFill>
                  <a:schemeClr val="tx1">
                    <a:tint val="75000"/>
                  </a:schemeClr>
                </a:solidFill>
              </a:defRPr>
            </a:lvl5pPr>
            <a:lvl6pPr marL="10972618" indent="0">
              <a:buNone/>
              <a:defRPr sz="6700">
                <a:solidFill>
                  <a:schemeClr val="tx1">
                    <a:tint val="75000"/>
                  </a:schemeClr>
                </a:solidFill>
              </a:defRPr>
            </a:lvl6pPr>
            <a:lvl7pPr marL="13167141" indent="0">
              <a:buNone/>
              <a:defRPr sz="6700">
                <a:solidFill>
                  <a:schemeClr val="tx1">
                    <a:tint val="75000"/>
                  </a:schemeClr>
                </a:solidFill>
              </a:defRPr>
            </a:lvl7pPr>
            <a:lvl8pPr marL="15361665" indent="0">
              <a:buNone/>
              <a:defRPr sz="6700">
                <a:solidFill>
                  <a:schemeClr val="tx1">
                    <a:tint val="75000"/>
                  </a:schemeClr>
                </a:solidFill>
              </a:defRPr>
            </a:lvl8pPr>
            <a:lvl9pPr marL="17556189"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1BE866E4-C478-724C-87E1-E7E8A21D99F9}" type="datetimeFigureOut">
              <a:rPr lang="en-US" smtClean="0"/>
              <a:t>10/9/2024</a:t>
            </a:fld>
            <a:endParaRPr lang="en-US"/>
          </a:p>
        </p:txBody>
      </p:sp>
      <p:sp>
        <p:nvSpPr>
          <p:cNvPr id="5" name="Footer Placeholder 4"/>
          <p:cNvSpPr>
            <a:spLocks noGrp="1"/>
          </p:cNvSpPr>
          <p:nvPr>
            <p:ph type="ftr" sz="quarter" idx="11"/>
          </p:nvPr>
        </p:nvSpPr>
        <p:spPr>
          <a:xfrm>
            <a:off x="14996161"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05E75C5F-3670-6741-A065-96B7A02A5AB3}" type="slidenum">
              <a:rPr lang="en-US" smtClean="0"/>
              <a:t>‹#›</a:t>
            </a:fld>
            <a:endParaRPr lang="en-US"/>
          </a:p>
        </p:txBody>
      </p:sp>
    </p:spTree>
    <p:extLst>
      <p:ext uri="{BB962C8B-B14F-4D97-AF65-F5344CB8AC3E}">
        <p14:creationId xmlns:p14="http://schemas.microsoft.com/office/powerpoint/2010/main" val="27100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271763" y="33901385"/>
            <a:ext cx="92064840" cy="95874840"/>
          </a:xfrm>
          <a:prstGeom prst="rect">
            <a:avLst/>
          </a:prstGeom>
        </p:spPr>
        <p:txBody>
          <a:bodyPr/>
          <a:lstStyle>
            <a:lvl1pPr>
              <a:defRPr sz="135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3068123" y="33901385"/>
            <a:ext cx="92072462" cy="95874840"/>
          </a:xfrm>
          <a:prstGeom prst="rect">
            <a:avLst/>
          </a:prstGeom>
        </p:spPr>
        <p:txBody>
          <a:bodyPr/>
          <a:lstStyle>
            <a:lvl1pPr>
              <a:defRPr sz="135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194560" y="30510482"/>
            <a:ext cx="10241280" cy="1752600"/>
          </a:xfrm>
          <a:prstGeom prst="rect">
            <a:avLst/>
          </a:prstGeom>
        </p:spPr>
        <p:txBody>
          <a:bodyPr/>
          <a:lstStyle/>
          <a:p>
            <a:fld id="{1BE866E4-C478-724C-87E1-E7E8A21D99F9}" type="datetimeFigureOut">
              <a:rPr lang="en-US" smtClean="0"/>
              <a:t>10/9/2024</a:t>
            </a:fld>
            <a:endParaRPr lang="en-US"/>
          </a:p>
        </p:txBody>
      </p:sp>
      <p:sp>
        <p:nvSpPr>
          <p:cNvPr id="6" name="Footer Placeholder 5"/>
          <p:cNvSpPr>
            <a:spLocks noGrp="1"/>
          </p:cNvSpPr>
          <p:nvPr>
            <p:ph type="ftr" sz="quarter" idx="11"/>
          </p:nvPr>
        </p:nvSpPr>
        <p:spPr>
          <a:xfrm>
            <a:off x="14996161" y="30510482"/>
            <a:ext cx="138988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1455360" y="30510482"/>
            <a:ext cx="10241280" cy="1752600"/>
          </a:xfrm>
          <a:prstGeom prst="rect">
            <a:avLst/>
          </a:prstGeom>
        </p:spPr>
        <p:txBody>
          <a:bodyPr/>
          <a:lstStyle/>
          <a:p>
            <a:fld id="{05E75C5F-3670-6741-A065-96B7A02A5AB3}" type="slidenum">
              <a:rPr lang="en-US" smtClean="0"/>
              <a:t>‹#›</a:t>
            </a:fld>
            <a:endParaRPr lang="en-US"/>
          </a:p>
        </p:txBody>
      </p:sp>
    </p:spTree>
    <p:extLst>
      <p:ext uri="{BB962C8B-B14F-4D97-AF65-F5344CB8AC3E}">
        <p14:creationId xmlns:p14="http://schemas.microsoft.com/office/powerpoint/2010/main" val="3841076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3"/>
            <a:ext cx="19392902" cy="3070857"/>
          </a:xfrm>
          <a:prstGeom prst="rect">
            <a:avLst/>
          </a:prstGeom>
        </p:spPr>
        <p:txBody>
          <a:bodyPr anchor="b"/>
          <a:lstStyle>
            <a:lvl1pPr marL="0" indent="0">
              <a:buNone/>
              <a:defRPr sz="11600" b="1"/>
            </a:lvl1pPr>
            <a:lvl2pPr marL="2194524" indent="0">
              <a:buNone/>
              <a:defRPr sz="9600" b="1"/>
            </a:lvl2pPr>
            <a:lvl3pPr marL="4389047" indent="0">
              <a:buNone/>
              <a:defRPr sz="8600" b="1"/>
            </a:lvl3pPr>
            <a:lvl4pPr marL="6583571" indent="0">
              <a:buNone/>
              <a:defRPr sz="7700" b="1"/>
            </a:lvl4pPr>
            <a:lvl5pPr marL="8778094" indent="0">
              <a:buNone/>
              <a:defRPr sz="7700" b="1"/>
            </a:lvl5pPr>
            <a:lvl6pPr marL="10972618" indent="0">
              <a:buNone/>
              <a:defRPr sz="7700" b="1"/>
            </a:lvl6pPr>
            <a:lvl7pPr marL="13167141" indent="0">
              <a:buNone/>
              <a:defRPr sz="7700" b="1"/>
            </a:lvl7pPr>
            <a:lvl8pPr marL="15361665" indent="0">
              <a:buNone/>
              <a:defRPr sz="7700" b="1"/>
            </a:lvl8pPr>
            <a:lvl9pPr marL="17556189"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1"/>
            <a:ext cx="19392902" cy="18966183"/>
          </a:xfrm>
          <a:prstGeom prst="rect">
            <a:avLst/>
          </a:prstGeo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3"/>
            <a:ext cx="19400520" cy="3070857"/>
          </a:xfrm>
          <a:prstGeom prst="rect">
            <a:avLst/>
          </a:prstGeom>
        </p:spPr>
        <p:txBody>
          <a:bodyPr anchor="b"/>
          <a:lstStyle>
            <a:lvl1pPr marL="0" indent="0">
              <a:buNone/>
              <a:defRPr sz="11600" b="1"/>
            </a:lvl1pPr>
            <a:lvl2pPr marL="2194524" indent="0">
              <a:buNone/>
              <a:defRPr sz="9600" b="1"/>
            </a:lvl2pPr>
            <a:lvl3pPr marL="4389047" indent="0">
              <a:buNone/>
              <a:defRPr sz="8600" b="1"/>
            </a:lvl3pPr>
            <a:lvl4pPr marL="6583571" indent="0">
              <a:buNone/>
              <a:defRPr sz="7700" b="1"/>
            </a:lvl4pPr>
            <a:lvl5pPr marL="8778094" indent="0">
              <a:buNone/>
              <a:defRPr sz="7700" b="1"/>
            </a:lvl5pPr>
            <a:lvl6pPr marL="10972618" indent="0">
              <a:buNone/>
              <a:defRPr sz="7700" b="1"/>
            </a:lvl6pPr>
            <a:lvl7pPr marL="13167141" indent="0">
              <a:buNone/>
              <a:defRPr sz="7700" b="1"/>
            </a:lvl7pPr>
            <a:lvl8pPr marL="15361665" indent="0">
              <a:buNone/>
              <a:defRPr sz="7700" b="1"/>
            </a:lvl8pPr>
            <a:lvl9pPr marL="17556189"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3" y="10439401"/>
            <a:ext cx="19400520" cy="18966183"/>
          </a:xfrm>
          <a:prstGeom prst="rect">
            <a:avLst/>
          </a:prstGeo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194560" y="30510482"/>
            <a:ext cx="10241280" cy="1752600"/>
          </a:xfrm>
          <a:prstGeom prst="rect">
            <a:avLst/>
          </a:prstGeom>
        </p:spPr>
        <p:txBody>
          <a:bodyPr/>
          <a:lstStyle/>
          <a:p>
            <a:fld id="{1BE866E4-C478-724C-87E1-E7E8A21D99F9}" type="datetimeFigureOut">
              <a:rPr lang="en-US" smtClean="0"/>
              <a:t>10/9/2024</a:t>
            </a:fld>
            <a:endParaRPr lang="en-US"/>
          </a:p>
        </p:txBody>
      </p:sp>
      <p:sp>
        <p:nvSpPr>
          <p:cNvPr id="8" name="Footer Placeholder 7"/>
          <p:cNvSpPr>
            <a:spLocks noGrp="1"/>
          </p:cNvSpPr>
          <p:nvPr>
            <p:ph type="ftr" sz="quarter" idx="11"/>
          </p:nvPr>
        </p:nvSpPr>
        <p:spPr>
          <a:xfrm>
            <a:off x="14996161" y="30510482"/>
            <a:ext cx="13898880" cy="1752600"/>
          </a:xfrm>
          <a:prstGeom prst="rect">
            <a:avLst/>
          </a:prstGeom>
        </p:spPr>
        <p:txBody>
          <a:bodyPr/>
          <a:lstStyle/>
          <a:p>
            <a:endParaRPr lang="en-US"/>
          </a:p>
        </p:txBody>
      </p:sp>
      <p:sp>
        <p:nvSpPr>
          <p:cNvPr id="9" name="Slide Number Placeholder 8"/>
          <p:cNvSpPr>
            <a:spLocks noGrp="1"/>
          </p:cNvSpPr>
          <p:nvPr>
            <p:ph type="sldNum" sz="quarter" idx="12"/>
          </p:nvPr>
        </p:nvSpPr>
        <p:spPr>
          <a:xfrm>
            <a:off x="31455360" y="30510482"/>
            <a:ext cx="10241280" cy="1752600"/>
          </a:xfrm>
          <a:prstGeom prst="rect">
            <a:avLst/>
          </a:prstGeom>
        </p:spPr>
        <p:txBody>
          <a:bodyPr/>
          <a:lstStyle/>
          <a:p>
            <a:fld id="{05E75C5F-3670-6741-A065-96B7A02A5AB3}" type="slidenum">
              <a:rPr lang="en-US" smtClean="0"/>
              <a:t>‹#›</a:t>
            </a:fld>
            <a:endParaRPr lang="en-US"/>
          </a:p>
        </p:txBody>
      </p:sp>
    </p:spTree>
    <p:extLst>
      <p:ext uri="{BB962C8B-B14F-4D97-AF65-F5344CB8AC3E}">
        <p14:creationId xmlns:p14="http://schemas.microsoft.com/office/powerpoint/2010/main" val="375768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2194560" y="30510482"/>
            <a:ext cx="10241280" cy="1752600"/>
          </a:xfrm>
          <a:prstGeom prst="rect">
            <a:avLst/>
          </a:prstGeom>
        </p:spPr>
        <p:txBody>
          <a:bodyPr/>
          <a:lstStyle/>
          <a:p>
            <a:fld id="{1BE866E4-C478-724C-87E1-E7E8A21D99F9}" type="datetimeFigureOut">
              <a:rPr lang="en-US" smtClean="0"/>
              <a:t>10/9/2024</a:t>
            </a:fld>
            <a:endParaRPr lang="en-US"/>
          </a:p>
        </p:txBody>
      </p:sp>
      <p:sp>
        <p:nvSpPr>
          <p:cNvPr id="4" name="Footer Placeholder 3"/>
          <p:cNvSpPr>
            <a:spLocks noGrp="1"/>
          </p:cNvSpPr>
          <p:nvPr>
            <p:ph type="ftr" sz="quarter" idx="11"/>
          </p:nvPr>
        </p:nvSpPr>
        <p:spPr>
          <a:xfrm>
            <a:off x="14996161" y="30510482"/>
            <a:ext cx="13898880" cy="1752600"/>
          </a:xfrm>
          <a:prstGeom prst="rect">
            <a:avLst/>
          </a:prstGeom>
        </p:spPr>
        <p:txBody>
          <a:bodyPr/>
          <a:lstStyle/>
          <a:p>
            <a:endParaRPr lang="en-US"/>
          </a:p>
        </p:txBody>
      </p:sp>
      <p:sp>
        <p:nvSpPr>
          <p:cNvPr id="5" name="Slide Number Placeholder 4"/>
          <p:cNvSpPr>
            <a:spLocks noGrp="1"/>
          </p:cNvSpPr>
          <p:nvPr>
            <p:ph type="sldNum" sz="quarter" idx="12"/>
          </p:nvPr>
        </p:nvSpPr>
        <p:spPr>
          <a:xfrm>
            <a:off x="31455360" y="30510482"/>
            <a:ext cx="10241280" cy="1752600"/>
          </a:xfrm>
          <a:prstGeom prst="rect">
            <a:avLst/>
          </a:prstGeom>
        </p:spPr>
        <p:txBody>
          <a:bodyPr/>
          <a:lstStyle/>
          <a:p>
            <a:fld id="{05E75C5F-3670-6741-A065-96B7A02A5AB3}" type="slidenum">
              <a:rPr lang="en-US" smtClean="0"/>
              <a:t>‹#›</a:t>
            </a:fld>
            <a:endParaRPr lang="en-US"/>
          </a:p>
        </p:txBody>
      </p:sp>
    </p:spTree>
    <p:extLst>
      <p:ext uri="{BB962C8B-B14F-4D97-AF65-F5344CB8AC3E}">
        <p14:creationId xmlns:p14="http://schemas.microsoft.com/office/powerpoint/2010/main" val="223832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194560" y="30510482"/>
            <a:ext cx="10241280" cy="1752600"/>
          </a:xfrm>
          <a:prstGeom prst="rect">
            <a:avLst/>
          </a:prstGeom>
        </p:spPr>
        <p:txBody>
          <a:bodyPr/>
          <a:lstStyle/>
          <a:p>
            <a:fld id="{1BE866E4-C478-724C-87E1-E7E8A21D99F9}" type="datetimeFigureOut">
              <a:rPr lang="en-US" smtClean="0"/>
              <a:t>10/9/2024</a:t>
            </a:fld>
            <a:endParaRPr lang="en-US"/>
          </a:p>
        </p:txBody>
      </p:sp>
      <p:sp>
        <p:nvSpPr>
          <p:cNvPr id="3" name="Footer Placeholder 2"/>
          <p:cNvSpPr>
            <a:spLocks noGrp="1"/>
          </p:cNvSpPr>
          <p:nvPr>
            <p:ph type="ftr" sz="quarter" idx="11"/>
          </p:nvPr>
        </p:nvSpPr>
        <p:spPr>
          <a:xfrm>
            <a:off x="14996161" y="30510482"/>
            <a:ext cx="13898880" cy="1752600"/>
          </a:xfrm>
          <a:prstGeom prst="rect">
            <a:avLst/>
          </a:prstGeom>
        </p:spPr>
        <p:txBody>
          <a:bodyPr/>
          <a:lstStyle/>
          <a:p>
            <a:endParaRPr lang="en-US"/>
          </a:p>
        </p:txBody>
      </p:sp>
      <p:sp>
        <p:nvSpPr>
          <p:cNvPr id="4" name="Slide Number Placeholder 3"/>
          <p:cNvSpPr>
            <a:spLocks noGrp="1"/>
          </p:cNvSpPr>
          <p:nvPr>
            <p:ph type="sldNum" sz="quarter" idx="12"/>
          </p:nvPr>
        </p:nvSpPr>
        <p:spPr>
          <a:xfrm>
            <a:off x="31455360" y="30510482"/>
            <a:ext cx="10241280" cy="1752600"/>
          </a:xfrm>
          <a:prstGeom prst="rect">
            <a:avLst/>
          </a:prstGeom>
        </p:spPr>
        <p:txBody>
          <a:bodyPr/>
          <a:lstStyle/>
          <a:p>
            <a:fld id="{05E75C5F-3670-6741-A065-96B7A02A5AB3}" type="slidenum">
              <a:rPr lang="en-US" smtClean="0"/>
              <a:t>‹#›</a:t>
            </a:fld>
            <a:endParaRPr lang="en-US"/>
          </a:p>
        </p:txBody>
      </p:sp>
    </p:spTree>
    <p:extLst>
      <p:ext uri="{BB962C8B-B14F-4D97-AF65-F5344CB8AC3E}">
        <p14:creationId xmlns:p14="http://schemas.microsoft.com/office/powerpoint/2010/main" val="2993139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a:prstGeom prst="rect">
            <a:avLst/>
          </a:prstGeo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3"/>
          </a:xfrm>
          <a:prstGeom prst="rect">
            <a:avLst/>
          </a:prstGeom>
        </p:spPr>
        <p:txBody>
          <a:bodyPr/>
          <a:lstStyle>
            <a:lvl1pPr>
              <a:defRPr sz="15300"/>
            </a:lvl1pPr>
            <a:lvl2pPr>
              <a:defRPr sz="135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a:prstGeom prst="rect">
            <a:avLst/>
          </a:prstGeom>
        </p:spPr>
        <p:txBody>
          <a:bodyPr/>
          <a:lstStyle>
            <a:lvl1pPr marL="0" indent="0">
              <a:buNone/>
              <a:defRPr sz="6700"/>
            </a:lvl1pPr>
            <a:lvl2pPr marL="2194524" indent="0">
              <a:buNone/>
              <a:defRPr sz="5800"/>
            </a:lvl2pPr>
            <a:lvl3pPr marL="4389047" indent="0">
              <a:buNone/>
              <a:defRPr sz="4800"/>
            </a:lvl3pPr>
            <a:lvl4pPr marL="6583571" indent="0">
              <a:buNone/>
              <a:defRPr sz="4300"/>
            </a:lvl4pPr>
            <a:lvl5pPr marL="8778094" indent="0">
              <a:buNone/>
              <a:defRPr sz="4300"/>
            </a:lvl5pPr>
            <a:lvl6pPr marL="10972618" indent="0">
              <a:buNone/>
              <a:defRPr sz="4300"/>
            </a:lvl6pPr>
            <a:lvl7pPr marL="13167141" indent="0">
              <a:buNone/>
              <a:defRPr sz="4300"/>
            </a:lvl7pPr>
            <a:lvl8pPr marL="15361665" indent="0">
              <a:buNone/>
              <a:defRPr sz="4300"/>
            </a:lvl8pPr>
            <a:lvl9pPr marL="17556189" indent="0">
              <a:buNone/>
              <a:defRPr sz="4300"/>
            </a:lvl9pPr>
          </a:lstStyle>
          <a:p>
            <a:pPr lvl="0"/>
            <a:r>
              <a:rPr lang="en-US"/>
              <a:t>Click to edit Master text styles</a:t>
            </a:r>
          </a:p>
        </p:txBody>
      </p:sp>
      <p:sp>
        <p:nvSpPr>
          <p:cNvPr id="5" name="Date Placeholder 4"/>
          <p:cNvSpPr>
            <a:spLocks noGrp="1"/>
          </p:cNvSpPr>
          <p:nvPr>
            <p:ph type="dt" sz="half" idx="10"/>
          </p:nvPr>
        </p:nvSpPr>
        <p:spPr>
          <a:xfrm>
            <a:off x="2194560" y="30510482"/>
            <a:ext cx="10241280" cy="1752600"/>
          </a:xfrm>
          <a:prstGeom prst="rect">
            <a:avLst/>
          </a:prstGeom>
        </p:spPr>
        <p:txBody>
          <a:bodyPr/>
          <a:lstStyle/>
          <a:p>
            <a:fld id="{1BE866E4-C478-724C-87E1-E7E8A21D99F9}" type="datetimeFigureOut">
              <a:rPr lang="en-US" smtClean="0"/>
              <a:t>10/9/2024</a:t>
            </a:fld>
            <a:endParaRPr lang="en-US"/>
          </a:p>
        </p:txBody>
      </p:sp>
      <p:sp>
        <p:nvSpPr>
          <p:cNvPr id="6" name="Footer Placeholder 5"/>
          <p:cNvSpPr>
            <a:spLocks noGrp="1"/>
          </p:cNvSpPr>
          <p:nvPr>
            <p:ph type="ftr" sz="quarter" idx="11"/>
          </p:nvPr>
        </p:nvSpPr>
        <p:spPr>
          <a:xfrm>
            <a:off x="14996161" y="30510482"/>
            <a:ext cx="138988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1455360" y="30510482"/>
            <a:ext cx="10241280" cy="1752600"/>
          </a:xfrm>
          <a:prstGeom prst="rect">
            <a:avLst/>
          </a:prstGeom>
        </p:spPr>
        <p:txBody>
          <a:bodyPr/>
          <a:lstStyle/>
          <a:p>
            <a:fld id="{05E75C5F-3670-6741-A065-96B7A02A5AB3}" type="slidenum">
              <a:rPr lang="en-US" smtClean="0"/>
              <a:t>‹#›</a:t>
            </a:fld>
            <a:endParaRPr lang="en-US"/>
          </a:p>
        </p:txBody>
      </p:sp>
    </p:spTree>
    <p:extLst>
      <p:ext uri="{BB962C8B-B14F-4D97-AF65-F5344CB8AC3E}">
        <p14:creationId xmlns:p14="http://schemas.microsoft.com/office/powerpoint/2010/main" val="2458255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2"/>
          </a:xfrm>
          <a:prstGeom prst="rect">
            <a:avLst/>
          </a:prstGeo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3" y="2941320"/>
            <a:ext cx="26334720" cy="19751040"/>
          </a:xfrm>
          <a:prstGeom prst="rect">
            <a:avLst/>
          </a:prstGeom>
        </p:spPr>
        <p:txBody>
          <a:bodyPr/>
          <a:lstStyle>
            <a:lvl1pPr marL="0" indent="0">
              <a:buNone/>
              <a:defRPr sz="15300"/>
            </a:lvl1pPr>
            <a:lvl2pPr marL="2194524" indent="0">
              <a:buNone/>
              <a:defRPr sz="13500"/>
            </a:lvl2pPr>
            <a:lvl3pPr marL="4389047" indent="0">
              <a:buNone/>
              <a:defRPr sz="11600"/>
            </a:lvl3pPr>
            <a:lvl4pPr marL="6583571" indent="0">
              <a:buNone/>
              <a:defRPr sz="9600"/>
            </a:lvl4pPr>
            <a:lvl5pPr marL="8778094" indent="0">
              <a:buNone/>
              <a:defRPr sz="9600"/>
            </a:lvl5pPr>
            <a:lvl6pPr marL="10972618" indent="0">
              <a:buNone/>
              <a:defRPr sz="9600"/>
            </a:lvl6pPr>
            <a:lvl7pPr marL="13167141" indent="0">
              <a:buNone/>
              <a:defRPr sz="9600"/>
            </a:lvl7pPr>
            <a:lvl8pPr marL="15361665" indent="0">
              <a:buNone/>
              <a:defRPr sz="9600"/>
            </a:lvl8pPr>
            <a:lvl9pPr marL="17556189" indent="0">
              <a:buNone/>
              <a:defRPr sz="9600"/>
            </a:lvl9pPr>
          </a:lstStyle>
          <a:p>
            <a:endParaRPr lang="en-US"/>
          </a:p>
        </p:txBody>
      </p:sp>
      <p:sp>
        <p:nvSpPr>
          <p:cNvPr id="4" name="Text Placeholder 3"/>
          <p:cNvSpPr>
            <a:spLocks noGrp="1"/>
          </p:cNvSpPr>
          <p:nvPr>
            <p:ph type="body" sz="half" idx="2"/>
          </p:nvPr>
        </p:nvSpPr>
        <p:spPr>
          <a:xfrm>
            <a:off x="8602983" y="25763223"/>
            <a:ext cx="26334720" cy="3863338"/>
          </a:xfrm>
          <a:prstGeom prst="rect">
            <a:avLst/>
          </a:prstGeom>
        </p:spPr>
        <p:txBody>
          <a:bodyPr/>
          <a:lstStyle>
            <a:lvl1pPr marL="0" indent="0">
              <a:buNone/>
              <a:defRPr sz="6700"/>
            </a:lvl1pPr>
            <a:lvl2pPr marL="2194524" indent="0">
              <a:buNone/>
              <a:defRPr sz="5800"/>
            </a:lvl2pPr>
            <a:lvl3pPr marL="4389047" indent="0">
              <a:buNone/>
              <a:defRPr sz="4800"/>
            </a:lvl3pPr>
            <a:lvl4pPr marL="6583571" indent="0">
              <a:buNone/>
              <a:defRPr sz="4300"/>
            </a:lvl4pPr>
            <a:lvl5pPr marL="8778094" indent="0">
              <a:buNone/>
              <a:defRPr sz="4300"/>
            </a:lvl5pPr>
            <a:lvl6pPr marL="10972618" indent="0">
              <a:buNone/>
              <a:defRPr sz="4300"/>
            </a:lvl6pPr>
            <a:lvl7pPr marL="13167141" indent="0">
              <a:buNone/>
              <a:defRPr sz="4300"/>
            </a:lvl7pPr>
            <a:lvl8pPr marL="15361665" indent="0">
              <a:buNone/>
              <a:defRPr sz="4300"/>
            </a:lvl8pPr>
            <a:lvl9pPr marL="17556189" indent="0">
              <a:buNone/>
              <a:defRPr sz="4300"/>
            </a:lvl9pPr>
          </a:lstStyle>
          <a:p>
            <a:pPr lvl="0"/>
            <a:r>
              <a:rPr lang="en-US"/>
              <a:t>Click to edit Master text styles</a:t>
            </a:r>
          </a:p>
        </p:txBody>
      </p:sp>
      <p:sp>
        <p:nvSpPr>
          <p:cNvPr id="5" name="Date Placeholder 4"/>
          <p:cNvSpPr>
            <a:spLocks noGrp="1"/>
          </p:cNvSpPr>
          <p:nvPr>
            <p:ph type="dt" sz="half" idx="10"/>
          </p:nvPr>
        </p:nvSpPr>
        <p:spPr>
          <a:xfrm>
            <a:off x="2194560" y="30510482"/>
            <a:ext cx="10241280" cy="1752600"/>
          </a:xfrm>
          <a:prstGeom prst="rect">
            <a:avLst/>
          </a:prstGeom>
        </p:spPr>
        <p:txBody>
          <a:bodyPr/>
          <a:lstStyle/>
          <a:p>
            <a:fld id="{1BE866E4-C478-724C-87E1-E7E8A21D99F9}" type="datetimeFigureOut">
              <a:rPr lang="en-US" smtClean="0"/>
              <a:t>10/9/2024</a:t>
            </a:fld>
            <a:endParaRPr lang="en-US"/>
          </a:p>
        </p:txBody>
      </p:sp>
      <p:sp>
        <p:nvSpPr>
          <p:cNvPr id="6" name="Footer Placeholder 5"/>
          <p:cNvSpPr>
            <a:spLocks noGrp="1"/>
          </p:cNvSpPr>
          <p:nvPr>
            <p:ph type="ftr" sz="quarter" idx="11"/>
          </p:nvPr>
        </p:nvSpPr>
        <p:spPr>
          <a:xfrm>
            <a:off x="14996161" y="30510482"/>
            <a:ext cx="138988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1455360" y="30510482"/>
            <a:ext cx="10241280" cy="1752600"/>
          </a:xfrm>
          <a:prstGeom prst="rect">
            <a:avLst/>
          </a:prstGeom>
        </p:spPr>
        <p:txBody>
          <a:bodyPr/>
          <a:lstStyle/>
          <a:p>
            <a:fld id="{05E75C5F-3670-6741-A065-96B7A02A5AB3}" type="slidenum">
              <a:rPr lang="en-US" smtClean="0"/>
              <a:t>‹#›</a:t>
            </a:fld>
            <a:endParaRPr lang="en-US"/>
          </a:p>
        </p:txBody>
      </p:sp>
    </p:spTree>
    <p:extLst>
      <p:ext uri="{BB962C8B-B14F-4D97-AF65-F5344CB8AC3E}">
        <p14:creationId xmlns:p14="http://schemas.microsoft.com/office/powerpoint/2010/main" val="3651013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371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24" rtl="0" eaLnBrk="1" latinLnBrk="0" hangingPunct="1">
        <a:spcBef>
          <a:spcPct val="0"/>
        </a:spcBef>
        <a:buNone/>
        <a:defRPr sz="21100" kern="1200">
          <a:solidFill>
            <a:schemeClr val="tx1"/>
          </a:solidFill>
          <a:latin typeface="+mj-lt"/>
          <a:ea typeface="+mj-ea"/>
          <a:cs typeface="+mj-cs"/>
        </a:defRPr>
      </a:lvl1pPr>
    </p:titleStyle>
    <p:bodyStyle>
      <a:lvl1pPr marL="1645893" indent="-1645893" algn="l" defTabSz="2194524" rtl="0" eaLnBrk="1" latinLnBrk="0" hangingPunct="1">
        <a:spcBef>
          <a:spcPct val="20000"/>
        </a:spcBef>
        <a:buFont typeface="Arial"/>
        <a:buChar char="•"/>
        <a:defRPr sz="15300" kern="1200">
          <a:solidFill>
            <a:schemeClr val="tx1"/>
          </a:solidFill>
          <a:latin typeface="+mn-lt"/>
          <a:ea typeface="+mn-ea"/>
          <a:cs typeface="+mn-cs"/>
        </a:defRPr>
      </a:lvl1pPr>
      <a:lvl2pPr marL="3566101" indent="-1371577" algn="l" defTabSz="2194524" rtl="0" eaLnBrk="1" latinLnBrk="0" hangingPunct="1">
        <a:spcBef>
          <a:spcPct val="20000"/>
        </a:spcBef>
        <a:buFont typeface="Arial"/>
        <a:buChar char="–"/>
        <a:defRPr sz="13500" kern="1200">
          <a:solidFill>
            <a:schemeClr val="tx1"/>
          </a:solidFill>
          <a:latin typeface="+mn-lt"/>
          <a:ea typeface="+mn-ea"/>
          <a:cs typeface="+mn-cs"/>
        </a:defRPr>
      </a:lvl2pPr>
      <a:lvl3pPr marL="5486309" indent="-1097262" algn="l" defTabSz="2194524" rtl="0" eaLnBrk="1" latinLnBrk="0" hangingPunct="1">
        <a:spcBef>
          <a:spcPct val="20000"/>
        </a:spcBef>
        <a:buFont typeface="Arial"/>
        <a:buChar char="•"/>
        <a:defRPr sz="11600" kern="1200">
          <a:solidFill>
            <a:schemeClr val="tx1"/>
          </a:solidFill>
          <a:latin typeface="+mn-lt"/>
          <a:ea typeface="+mn-ea"/>
          <a:cs typeface="+mn-cs"/>
        </a:defRPr>
      </a:lvl3pPr>
      <a:lvl4pPr marL="7680832" indent="-1097262" algn="l" defTabSz="2194524" rtl="0" eaLnBrk="1" latinLnBrk="0" hangingPunct="1">
        <a:spcBef>
          <a:spcPct val="20000"/>
        </a:spcBef>
        <a:buFont typeface="Arial"/>
        <a:buChar char="–"/>
        <a:defRPr sz="9600" kern="1200">
          <a:solidFill>
            <a:schemeClr val="tx1"/>
          </a:solidFill>
          <a:latin typeface="+mn-lt"/>
          <a:ea typeface="+mn-ea"/>
          <a:cs typeface="+mn-cs"/>
        </a:defRPr>
      </a:lvl4pPr>
      <a:lvl5pPr marL="9875356" indent="-1097262" algn="l" defTabSz="2194524" rtl="0" eaLnBrk="1" latinLnBrk="0" hangingPunct="1">
        <a:spcBef>
          <a:spcPct val="20000"/>
        </a:spcBef>
        <a:buFont typeface="Arial"/>
        <a:buChar char="»"/>
        <a:defRPr sz="9600" kern="1200">
          <a:solidFill>
            <a:schemeClr val="tx1"/>
          </a:solidFill>
          <a:latin typeface="+mn-lt"/>
          <a:ea typeface="+mn-ea"/>
          <a:cs typeface="+mn-cs"/>
        </a:defRPr>
      </a:lvl5pPr>
      <a:lvl6pPr marL="12069880" indent="-1097262" algn="l" defTabSz="2194524" rtl="0" eaLnBrk="1" latinLnBrk="0" hangingPunct="1">
        <a:spcBef>
          <a:spcPct val="20000"/>
        </a:spcBef>
        <a:buFont typeface="Arial"/>
        <a:buChar char="•"/>
        <a:defRPr sz="9600" kern="1200">
          <a:solidFill>
            <a:schemeClr val="tx1"/>
          </a:solidFill>
          <a:latin typeface="+mn-lt"/>
          <a:ea typeface="+mn-ea"/>
          <a:cs typeface="+mn-cs"/>
        </a:defRPr>
      </a:lvl6pPr>
      <a:lvl7pPr marL="14264403" indent="-1097262" algn="l" defTabSz="2194524" rtl="0" eaLnBrk="1" latinLnBrk="0" hangingPunct="1">
        <a:spcBef>
          <a:spcPct val="20000"/>
        </a:spcBef>
        <a:buFont typeface="Arial"/>
        <a:buChar char="•"/>
        <a:defRPr sz="9600" kern="1200">
          <a:solidFill>
            <a:schemeClr val="tx1"/>
          </a:solidFill>
          <a:latin typeface="+mn-lt"/>
          <a:ea typeface="+mn-ea"/>
          <a:cs typeface="+mn-cs"/>
        </a:defRPr>
      </a:lvl7pPr>
      <a:lvl8pPr marL="16458927" indent="-1097262" algn="l" defTabSz="2194524" rtl="0" eaLnBrk="1" latinLnBrk="0" hangingPunct="1">
        <a:spcBef>
          <a:spcPct val="20000"/>
        </a:spcBef>
        <a:buFont typeface="Arial"/>
        <a:buChar char="•"/>
        <a:defRPr sz="9600" kern="1200">
          <a:solidFill>
            <a:schemeClr val="tx1"/>
          </a:solidFill>
          <a:latin typeface="+mn-lt"/>
          <a:ea typeface="+mn-ea"/>
          <a:cs typeface="+mn-cs"/>
        </a:defRPr>
      </a:lvl8pPr>
      <a:lvl9pPr marL="18653450" indent="-1097262" algn="l" defTabSz="2194524"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24" rtl="0" eaLnBrk="1" latinLnBrk="0" hangingPunct="1">
        <a:defRPr sz="8600" kern="1200">
          <a:solidFill>
            <a:schemeClr val="tx1"/>
          </a:solidFill>
          <a:latin typeface="+mn-lt"/>
          <a:ea typeface="+mn-ea"/>
          <a:cs typeface="+mn-cs"/>
        </a:defRPr>
      </a:lvl1pPr>
      <a:lvl2pPr marL="2194524" algn="l" defTabSz="2194524" rtl="0" eaLnBrk="1" latinLnBrk="0" hangingPunct="1">
        <a:defRPr sz="8600" kern="1200">
          <a:solidFill>
            <a:schemeClr val="tx1"/>
          </a:solidFill>
          <a:latin typeface="+mn-lt"/>
          <a:ea typeface="+mn-ea"/>
          <a:cs typeface="+mn-cs"/>
        </a:defRPr>
      </a:lvl2pPr>
      <a:lvl3pPr marL="4389047" algn="l" defTabSz="2194524" rtl="0" eaLnBrk="1" latinLnBrk="0" hangingPunct="1">
        <a:defRPr sz="8600" kern="1200">
          <a:solidFill>
            <a:schemeClr val="tx1"/>
          </a:solidFill>
          <a:latin typeface="+mn-lt"/>
          <a:ea typeface="+mn-ea"/>
          <a:cs typeface="+mn-cs"/>
        </a:defRPr>
      </a:lvl3pPr>
      <a:lvl4pPr marL="6583571" algn="l" defTabSz="2194524" rtl="0" eaLnBrk="1" latinLnBrk="0" hangingPunct="1">
        <a:defRPr sz="8600" kern="1200">
          <a:solidFill>
            <a:schemeClr val="tx1"/>
          </a:solidFill>
          <a:latin typeface="+mn-lt"/>
          <a:ea typeface="+mn-ea"/>
          <a:cs typeface="+mn-cs"/>
        </a:defRPr>
      </a:lvl4pPr>
      <a:lvl5pPr marL="8778094" algn="l" defTabSz="2194524" rtl="0" eaLnBrk="1" latinLnBrk="0" hangingPunct="1">
        <a:defRPr sz="8600" kern="1200">
          <a:solidFill>
            <a:schemeClr val="tx1"/>
          </a:solidFill>
          <a:latin typeface="+mn-lt"/>
          <a:ea typeface="+mn-ea"/>
          <a:cs typeface="+mn-cs"/>
        </a:defRPr>
      </a:lvl5pPr>
      <a:lvl6pPr marL="10972618" algn="l" defTabSz="2194524" rtl="0" eaLnBrk="1" latinLnBrk="0" hangingPunct="1">
        <a:defRPr sz="8600" kern="1200">
          <a:solidFill>
            <a:schemeClr val="tx1"/>
          </a:solidFill>
          <a:latin typeface="+mn-lt"/>
          <a:ea typeface="+mn-ea"/>
          <a:cs typeface="+mn-cs"/>
        </a:defRPr>
      </a:lvl6pPr>
      <a:lvl7pPr marL="13167141" algn="l" defTabSz="2194524" rtl="0" eaLnBrk="1" latinLnBrk="0" hangingPunct="1">
        <a:defRPr sz="8600" kern="1200">
          <a:solidFill>
            <a:schemeClr val="tx1"/>
          </a:solidFill>
          <a:latin typeface="+mn-lt"/>
          <a:ea typeface="+mn-ea"/>
          <a:cs typeface="+mn-cs"/>
        </a:defRPr>
      </a:lvl7pPr>
      <a:lvl8pPr marL="15361665" algn="l" defTabSz="2194524" rtl="0" eaLnBrk="1" latinLnBrk="0" hangingPunct="1">
        <a:defRPr sz="8600" kern="1200">
          <a:solidFill>
            <a:schemeClr val="tx1"/>
          </a:solidFill>
          <a:latin typeface="+mn-lt"/>
          <a:ea typeface="+mn-ea"/>
          <a:cs typeface="+mn-cs"/>
        </a:defRPr>
      </a:lvl8pPr>
      <a:lvl9pPr marL="17556189" algn="l" defTabSz="2194524"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hyperlink" Target="https://firstgenscholars.utah.edu/" TargetMode="External"/><Relationship Id="rId2" Type="http://schemas.openxmlformats.org/officeDocument/2006/relationships/hyperlink" Target="https://le.utah.gov/~2024/bills/static/HB0261.html" TargetMode="Externa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hyperlink" Target="https://nativeexcellence.utah.edu/" TargetMode="External"/><Relationship Id="rId5" Type="http://schemas.openxmlformats.org/officeDocument/2006/relationships/image" Target="../media/image3.jpeg"/><Relationship Id="rId10" Type="http://schemas.openxmlformats.org/officeDocument/2006/relationships/hyperlink" Target="https://blackculturalcenter.utah.edu/" TargetMode="External"/><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972800" y="0"/>
            <a:ext cx="21945600" cy="32918400"/>
          </a:xfrm>
          <a:prstGeom prst="rect">
            <a:avLst/>
          </a:prstGeom>
          <a:solidFill>
            <a:srgbClr val="BB0815"/>
          </a:soli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3" name="TextBox 2"/>
          <p:cNvSpPr txBox="1"/>
          <p:nvPr/>
        </p:nvSpPr>
        <p:spPr>
          <a:xfrm>
            <a:off x="11689055" y="3725960"/>
            <a:ext cx="20733657" cy="5201424"/>
          </a:xfrm>
          <a:prstGeom prst="rect">
            <a:avLst/>
          </a:prstGeom>
          <a:noFill/>
        </p:spPr>
        <p:txBody>
          <a:bodyPr wrap="square" rtlCol="0" anchor="t">
            <a:spAutoFit/>
          </a:bodyPr>
          <a:lstStyle/>
          <a:p>
            <a:r>
              <a:rPr lang="en-US" sz="16600" dirty="0">
                <a:solidFill>
                  <a:schemeClr val="bg1"/>
                </a:solidFill>
              </a:rPr>
              <a:t>Constitutions, Cookies, </a:t>
            </a:r>
          </a:p>
          <a:p>
            <a:r>
              <a:rPr lang="en-US" sz="16600" dirty="0">
                <a:solidFill>
                  <a:schemeClr val="bg1"/>
                </a:solidFill>
              </a:rPr>
              <a:t>and Community.</a:t>
            </a:r>
          </a:p>
        </p:txBody>
      </p:sp>
      <p:sp>
        <p:nvSpPr>
          <p:cNvPr id="4" name="Rectangle 3"/>
          <p:cNvSpPr/>
          <p:nvPr/>
        </p:nvSpPr>
        <p:spPr>
          <a:xfrm>
            <a:off x="10972799" y="1371600"/>
            <a:ext cx="9856823" cy="1655294"/>
          </a:xfrm>
          <a:prstGeom prst="rect">
            <a:avLst/>
          </a:prstGeom>
          <a:solidFill>
            <a:schemeClr val="bg1">
              <a:lumMod val="6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FDLP 2024</a:t>
            </a:r>
          </a:p>
        </p:txBody>
      </p:sp>
      <p:sp>
        <p:nvSpPr>
          <p:cNvPr id="7" name="TextBox 6"/>
          <p:cNvSpPr txBox="1"/>
          <p:nvPr/>
        </p:nvSpPr>
        <p:spPr>
          <a:xfrm>
            <a:off x="1165460" y="1015747"/>
            <a:ext cx="8801500" cy="4967514"/>
          </a:xfrm>
          <a:prstGeom prst="rect">
            <a:avLst/>
          </a:prstGeom>
          <a:noFill/>
        </p:spPr>
        <p:txBody>
          <a:bodyPr wrap="square" lIns="91440" tIns="45720" rIns="91440" bIns="45720" rtlCol="0" anchor="t">
            <a:spAutoFit/>
          </a:bodyPr>
          <a:lstStyle/>
          <a:p>
            <a:pPr>
              <a:lnSpc>
                <a:spcPct val="90000"/>
              </a:lnSpc>
            </a:pPr>
            <a:r>
              <a:rPr lang="en-US" sz="8800" dirty="0"/>
              <a:t>Celebrating</a:t>
            </a:r>
            <a:endParaRPr lang="en-US" sz="8800" dirty="0">
              <a:cs typeface="Calibri"/>
            </a:endParaRPr>
          </a:p>
          <a:p>
            <a:pPr>
              <a:lnSpc>
                <a:spcPct val="90000"/>
              </a:lnSpc>
            </a:pPr>
            <a:r>
              <a:rPr lang="en-US" sz="8800" dirty="0"/>
              <a:t>#ConstitutionDay and #CitizenshipDay</a:t>
            </a:r>
            <a:endParaRPr lang="en-US" sz="8800" dirty="0">
              <a:ea typeface="Calibri"/>
              <a:cs typeface="Calibri"/>
            </a:endParaRPr>
          </a:p>
        </p:txBody>
      </p:sp>
      <p:sp>
        <p:nvSpPr>
          <p:cNvPr id="8" name="Rectangle 7"/>
          <p:cNvSpPr/>
          <p:nvPr/>
        </p:nvSpPr>
        <p:spPr>
          <a:xfrm>
            <a:off x="1166062" y="7728199"/>
            <a:ext cx="9417910" cy="5447645"/>
          </a:xfrm>
          <a:prstGeom prst="rect">
            <a:avLst/>
          </a:prstGeom>
        </p:spPr>
        <p:txBody>
          <a:bodyPr wrap="square" lIns="91440" tIns="45720" rIns="91440" bIns="45720" anchor="t">
            <a:spAutoFit/>
          </a:bodyPr>
          <a:lstStyle/>
          <a:p>
            <a:r>
              <a:rPr lang="en-US" sz="6000" b="1" dirty="0">
                <a:solidFill>
                  <a:srgbClr val="000000"/>
                </a:solidFill>
              </a:rPr>
              <a:t>Introduction</a:t>
            </a:r>
            <a:r>
              <a:rPr lang="en-US" sz="5400" b="1" dirty="0">
                <a:solidFill>
                  <a:srgbClr val="082954"/>
                </a:solidFill>
              </a:rPr>
              <a:t> </a:t>
            </a:r>
            <a:endParaRPr lang="en-US" sz="4800" b="1" dirty="0"/>
          </a:p>
          <a:p>
            <a:r>
              <a:rPr lang="en-US" sz="3600" dirty="0"/>
              <a:t>Constitution and Citizenship Day recognizes both the adoption of the United States Constitution and those who achieve citizenship. At the University of Utah (UU), the Government Documents team developed a plan to not only draw attention to the Constitution but to provide a forum for diverse student groups to gather and share information about citizenship.</a:t>
            </a:r>
            <a:endParaRPr lang="en-US" sz="3600" dirty="0">
              <a:ea typeface="Calibri"/>
              <a:cs typeface="Calibri"/>
            </a:endParaRPr>
          </a:p>
        </p:txBody>
      </p:sp>
      <p:sp>
        <p:nvSpPr>
          <p:cNvPr id="21" name="TextBox 20"/>
          <p:cNvSpPr txBox="1"/>
          <p:nvPr/>
        </p:nvSpPr>
        <p:spPr>
          <a:xfrm>
            <a:off x="1166062" y="13261567"/>
            <a:ext cx="8178577" cy="15301231"/>
          </a:xfrm>
          <a:prstGeom prst="rect">
            <a:avLst/>
          </a:prstGeom>
          <a:noFill/>
        </p:spPr>
        <p:txBody>
          <a:bodyPr wrap="square" lIns="96131" tIns="48065" rIns="96131" bIns="48065" rtlCol="0" anchor="t">
            <a:spAutoFit/>
          </a:bodyPr>
          <a:lstStyle/>
          <a:p>
            <a:r>
              <a:rPr lang="en-US" sz="6000" b="1" dirty="0">
                <a:solidFill>
                  <a:srgbClr val="000000"/>
                </a:solidFill>
              </a:rPr>
              <a:t>Methods</a:t>
            </a:r>
            <a:r>
              <a:rPr lang="en-US" sz="8800" dirty="0">
                <a:solidFill>
                  <a:srgbClr val="000000"/>
                </a:solidFill>
              </a:rPr>
              <a:t> </a:t>
            </a:r>
            <a:endParaRPr lang="en-US" sz="4400" dirty="0">
              <a:solidFill>
                <a:srgbClr val="000000"/>
              </a:solidFill>
            </a:endParaRPr>
          </a:p>
          <a:p>
            <a:r>
              <a:rPr lang="en-US" sz="3600" dirty="0"/>
              <a:t>To realize our ambitions, we reserved a central, high-traffic location in the library for tabling. We pre-ordered 200 cookies frosted with "We the People" and unpacked our pocket constitutions supplied by the FDLP. </a:t>
            </a:r>
            <a:endParaRPr lang="en-US" sz="3600" dirty="0">
              <a:ea typeface="Calibri"/>
              <a:cs typeface="Calibri"/>
            </a:endParaRPr>
          </a:p>
          <a:p>
            <a:endParaRPr lang="en-US" sz="3600" dirty="0">
              <a:ea typeface="Calibri"/>
              <a:cs typeface="Calibri"/>
            </a:endParaRPr>
          </a:p>
          <a:p>
            <a:r>
              <a:rPr lang="en-US" sz="3600" dirty="0">
                <a:ea typeface="+mn-lt"/>
                <a:cs typeface="+mn-lt"/>
              </a:rPr>
              <a:t>To make the tabling more meaningful beyond handing out free stuff, we focused on the citizenship aspect of the holiday. We invited three UU offices to table with us – the American Indian Resource Center, the Black Cultural Center, and the Dream Center (now First-Generation Scholars). </a:t>
            </a:r>
            <a:endParaRPr lang="en-US" sz="3600" dirty="0">
              <a:cs typeface="Calibri"/>
            </a:endParaRPr>
          </a:p>
          <a:p>
            <a:endParaRPr lang="en-US" sz="3600" dirty="0">
              <a:ea typeface="+mn-lt"/>
              <a:cs typeface="+mn-lt"/>
            </a:endParaRPr>
          </a:p>
          <a:p>
            <a:r>
              <a:rPr lang="en-US" sz="3600" dirty="0">
                <a:ea typeface="+mn-lt"/>
                <a:cs typeface="+mn-lt"/>
              </a:rPr>
              <a:t>Giving voice to diverse campus groups on this federal holiday helped highlight our country’s complex history regarding citizenship, progress made, and work yet done—even if it was just a tabling event. </a:t>
            </a:r>
            <a:endParaRPr lang="en-US">
              <a:ea typeface="Calibri"/>
              <a:cs typeface="Calibri"/>
            </a:endParaRPr>
          </a:p>
          <a:p>
            <a:endParaRPr lang="en-US" sz="3600" dirty="0">
              <a:ea typeface="+mn-lt"/>
              <a:cs typeface="+mn-lt"/>
            </a:endParaRPr>
          </a:p>
          <a:p>
            <a:endParaRPr lang="en-US" sz="3600" dirty="0">
              <a:ea typeface="Calibri"/>
              <a:cs typeface="Calibri"/>
            </a:endParaRPr>
          </a:p>
          <a:p>
            <a:endParaRPr lang="en-US" sz="3600" dirty="0">
              <a:ea typeface="Calibri"/>
              <a:cs typeface="Calibri"/>
            </a:endParaRPr>
          </a:p>
          <a:p>
            <a:endParaRPr lang="en-US" sz="3600" dirty="0">
              <a:ea typeface="Calibri"/>
              <a:cs typeface="Calibri"/>
            </a:endParaRPr>
          </a:p>
        </p:txBody>
      </p:sp>
      <p:sp>
        <p:nvSpPr>
          <p:cNvPr id="9" name="Rectangle 8"/>
          <p:cNvSpPr/>
          <p:nvPr/>
        </p:nvSpPr>
        <p:spPr>
          <a:xfrm>
            <a:off x="1057773" y="26047829"/>
            <a:ext cx="9495917" cy="3231654"/>
          </a:xfrm>
          <a:prstGeom prst="rect">
            <a:avLst/>
          </a:prstGeom>
        </p:spPr>
        <p:txBody>
          <a:bodyPr wrap="square" lIns="91440" tIns="45720" rIns="91440" bIns="45720" anchor="t">
            <a:spAutoFit/>
          </a:bodyPr>
          <a:lstStyle/>
          <a:p>
            <a:r>
              <a:rPr lang="en-US" sz="6000" b="1" dirty="0">
                <a:solidFill>
                  <a:srgbClr val="000000"/>
                </a:solidFill>
              </a:rPr>
              <a:t>Results </a:t>
            </a:r>
            <a:endParaRPr lang="en-US" sz="4800" dirty="0">
              <a:solidFill>
                <a:srgbClr val="000000"/>
              </a:solidFill>
            </a:endParaRPr>
          </a:p>
          <a:p>
            <a:r>
              <a:rPr lang="en-US" sz="3600" dirty="0">
                <a:ea typeface="Calibri"/>
                <a:cs typeface="Calibri"/>
              </a:rPr>
              <a:t>Distributed all pocket constitutions and cookies and spread awareness of campus partners that serve marginalized members of the campus community. </a:t>
            </a:r>
          </a:p>
        </p:txBody>
      </p:sp>
      <p:sp>
        <p:nvSpPr>
          <p:cNvPr id="10" name="Rectangle 9"/>
          <p:cNvSpPr/>
          <p:nvPr/>
        </p:nvSpPr>
        <p:spPr>
          <a:xfrm>
            <a:off x="33637084" y="1404775"/>
            <a:ext cx="8229599" cy="2677656"/>
          </a:xfrm>
          <a:prstGeom prst="rect">
            <a:avLst/>
          </a:prstGeom>
        </p:spPr>
        <p:txBody>
          <a:bodyPr wrap="square">
            <a:spAutoFit/>
          </a:bodyPr>
          <a:lstStyle/>
          <a:p>
            <a:r>
              <a:rPr lang="en-US" sz="6000" b="1" dirty="0">
                <a:solidFill>
                  <a:srgbClr val="000000"/>
                </a:solidFill>
              </a:rPr>
              <a:t>Conclusions</a:t>
            </a:r>
            <a:endParaRPr lang="en-US" sz="4800" dirty="0">
              <a:solidFill>
                <a:srgbClr val="000000"/>
              </a:solidFill>
            </a:endParaRPr>
          </a:p>
          <a:p>
            <a:pPr marL="742950" indent="-742950">
              <a:buFont typeface="+mj-lt"/>
              <a:buAutoNum type="arabicPeriod"/>
            </a:pPr>
            <a:r>
              <a:rPr lang="en-US" sz="3600" dirty="0"/>
              <a:t>Value to individual students</a:t>
            </a:r>
          </a:p>
          <a:p>
            <a:pPr marL="742950" indent="-742950">
              <a:buFont typeface="+mj-lt"/>
              <a:buAutoNum type="arabicPeriod"/>
            </a:pPr>
            <a:r>
              <a:rPr lang="en-US" sz="3600" dirty="0"/>
              <a:t>Value to library</a:t>
            </a:r>
          </a:p>
          <a:p>
            <a:pPr marL="742950" indent="-742950">
              <a:buFont typeface="+mj-lt"/>
              <a:buAutoNum type="arabicPeriod"/>
            </a:pPr>
            <a:r>
              <a:rPr lang="en-US" sz="3600" dirty="0"/>
              <a:t>Value to citizenry</a:t>
            </a:r>
          </a:p>
        </p:txBody>
      </p:sp>
      <p:sp>
        <p:nvSpPr>
          <p:cNvPr id="19" name="Rectangle 18"/>
          <p:cNvSpPr/>
          <p:nvPr/>
        </p:nvSpPr>
        <p:spPr>
          <a:xfrm>
            <a:off x="1143391" y="6326060"/>
            <a:ext cx="9395860" cy="830997"/>
          </a:xfrm>
          <a:prstGeom prst="rect">
            <a:avLst/>
          </a:prstGeom>
        </p:spPr>
        <p:txBody>
          <a:bodyPr wrap="square" lIns="91440" tIns="45720" rIns="91440" bIns="45720" anchor="t">
            <a:spAutoFit/>
          </a:bodyPr>
          <a:lstStyle/>
          <a:p>
            <a:r>
              <a:rPr lang="en-US" sz="4800" i="1" dirty="0">
                <a:solidFill>
                  <a:srgbClr val="000000"/>
                </a:solidFill>
              </a:rPr>
              <a:t>Shane Wallace and Ambra Gagliardi</a:t>
            </a:r>
            <a:endParaRPr lang="en-US" sz="4800" dirty="0"/>
          </a:p>
        </p:txBody>
      </p:sp>
      <p:sp>
        <p:nvSpPr>
          <p:cNvPr id="27" name="TextBox 26"/>
          <p:cNvSpPr txBox="1"/>
          <p:nvPr/>
        </p:nvSpPr>
        <p:spPr>
          <a:xfrm>
            <a:off x="14588809" y="24923026"/>
            <a:ext cx="15078451" cy="646331"/>
          </a:xfrm>
          <a:prstGeom prst="rect">
            <a:avLst/>
          </a:prstGeom>
          <a:noFill/>
        </p:spPr>
        <p:txBody>
          <a:bodyPr wrap="square" rtlCol="0">
            <a:spAutoFit/>
          </a:bodyPr>
          <a:lstStyle/>
          <a:p>
            <a:r>
              <a:rPr lang="en-US" sz="3600" i="1" dirty="0">
                <a:solidFill>
                  <a:schemeClr val="bg1"/>
                </a:solidFill>
              </a:rPr>
              <a:t>Shane and </a:t>
            </a:r>
            <a:r>
              <a:rPr lang="en-US" sz="3600" i="1" dirty="0" err="1">
                <a:solidFill>
                  <a:schemeClr val="bg1"/>
                </a:solidFill>
              </a:rPr>
              <a:t>Ambra</a:t>
            </a:r>
            <a:r>
              <a:rPr lang="en-US" sz="3600" i="1" dirty="0">
                <a:solidFill>
                  <a:schemeClr val="bg1"/>
                </a:solidFill>
              </a:rPr>
              <a:t> preparing for the 2022 Constitution and Citizenship Day event.</a:t>
            </a:r>
            <a:endParaRPr lang="en-US" sz="3200" i="1" dirty="0">
              <a:solidFill>
                <a:schemeClr val="bg1"/>
              </a:solidFill>
            </a:endParaRPr>
          </a:p>
        </p:txBody>
      </p:sp>
      <p:sp>
        <p:nvSpPr>
          <p:cNvPr id="33" name="Rectangle 32">
            <a:extLst>
              <a:ext uri="{FF2B5EF4-FFF2-40B4-BE49-F238E27FC236}">
                <a16:creationId xmlns:a16="http://schemas.microsoft.com/office/drawing/2014/main" id="{188CDE62-1836-C342-AA89-9D7B3E74B828}"/>
              </a:ext>
            </a:extLst>
          </p:cNvPr>
          <p:cNvSpPr/>
          <p:nvPr/>
        </p:nvSpPr>
        <p:spPr>
          <a:xfrm>
            <a:off x="33618110" y="20902300"/>
            <a:ext cx="8155906" cy="2682392"/>
          </a:xfrm>
          <a:prstGeom prst="rect">
            <a:avLst/>
          </a:prstGeom>
        </p:spPr>
        <p:txBody>
          <a:bodyPr wrap="square" lIns="96131" tIns="48065" rIns="96131" bIns="48065" anchor="t">
            <a:spAutoFit/>
          </a:bodyPr>
          <a:lstStyle/>
          <a:p>
            <a:r>
              <a:rPr lang="en-US" sz="6000" b="1" dirty="0">
                <a:solidFill>
                  <a:srgbClr val="000000"/>
                </a:solidFill>
              </a:rPr>
              <a:t>Further Reading</a:t>
            </a:r>
            <a:endParaRPr lang="en-US" dirty="0"/>
          </a:p>
          <a:p>
            <a:r>
              <a:rPr lang="en-US" sz="3600" dirty="0"/>
              <a:t>More on HB261: </a:t>
            </a:r>
            <a:r>
              <a:rPr lang="en-US" sz="3600" dirty="0">
                <a:hlinkClick r:id="rId2"/>
              </a:rPr>
              <a:t>https://le.utah.gov/~2024/bills/static/HB0261.html</a:t>
            </a:r>
            <a:endParaRPr lang="en-US" sz="3600" dirty="0">
              <a:cs typeface="Calibri"/>
            </a:endParaRPr>
          </a:p>
        </p:txBody>
      </p:sp>
      <p:sp>
        <p:nvSpPr>
          <p:cNvPr id="36" name="TextBox 35">
            <a:extLst>
              <a:ext uri="{FF2B5EF4-FFF2-40B4-BE49-F238E27FC236}">
                <a16:creationId xmlns:a16="http://schemas.microsoft.com/office/drawing/2014/main" id="{1CA5476B-2EE1-3E4D-9EE6-9AFE56540EF7}"/>
              </a:ext>
            </a:extLst>
          </p:cNvPr>
          <p:cNvSpPr txBox="1"/>
          <p:nvPr/>
        </p:nvSpPr>
        <p:spPr>
          <a:xfrm>
            <a:off x="33191258" y="28776746"/>
            <a:ext cx="6379029" cy="2313060"/>
          </a:xfrm>
          <a:prstGeom prst="rect">
            <a:avLst/>
          </a:prstGeom>
          <a:noFill/>
        </p:spPr>
        <p:txBody>
          <a:bodyPr wrap="square" lIns="96131" tIns="48065" rIns="96131" bIns="48065" rtlCol="0">
            <a:spAutoFit/>
          </a:bodyPr>
          <a:lstStyle/>
          <a:p>
            <a:pPr algn="r"/>
            <a:r>
              <a:rPr lang="en-US" sz="3600" dirty="0" err="1">
                <a:solidFill>
                  <a:srgbClr val="000000"/>
                </a:solidFill>
              </a:rPr>
              <a:t>Ambra</a:t>
            </a:r>
            <a:r>
              <a:rPr lang="en-US" sz="3600" dirty="0">
                <a:solidFill>
                  <a:srgbClr val="000000"/>
                </a:solidFill>
              </a:rPr>
              <a:t> Gagliardi</a:t>
            </a:r>
          </a:p>
          <a:p>
            <a:pPr algn="r"/>
            <a:r>
              <a:rPr lang="en-US" sz="3600" dirty="0">
                <a:solidFill>
                  <a:srgbClr val="000000"/>
                </a:solidFill>
              </a:rPr>
              <a:t>University of Utah</a:t>
            </a:r>
          </a:p>
          <a:p>
            <a:pPr algn="r"/>
            <a:r>
              <a:rPr lang="en-US" sz="3600" dirty="0">
                <a:solidFill>
                  <a:srgbClr val="000000"/>
                </a:solidFill>
              </a:rPr>
              <a:t>J. Willard Marriot Library</a:t>
            </a:r>
          </a:p>
          <a:p>
            <a:pPr algn="r"/>
            <a:r>
              <a:rPr lang="en-US" sz="3600" dirty="0">
                <a:solidFill>
                  <a:srgbClr val="000000"/>
                </a:solidFill>
              </a:rPr>
              <a:t>ambra.gagliardi@utah.edu</a:t>
            </a:r>
            <a:endParaRPr lang="en-US" sz="2400" dirty="0">
              <a:solidFill>
                <a:srgbClr val="000000"/>
              </a:solidFill>
            </a:endParaRPr>
          </a:p>
        </p:txBody>
      </p:sp>
      <p:pic>
        <p:nvPicPr>
          <p:cNvPr id="22" name="Picture 21" descr="Primary-University-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7277" y="29373021"/>
            <a:ext cx="3921844" cy="3061472"/>
          </a:xfrm>
          <a:prstGeom prst="rect">
            <a:avLst/>
          </a:prstGeom>
        </p:spPr>
      </p:pic>
      <p:pic>
        <p:nvPicPr>
          <p:cNvPr id="6" name="Picture 5">
            <a:extLst>
              <a:ext uri="{FF2B5EF4-FFF2-40B4-BE49-F238E27FC236}">
                <a16:creationId xmlns:a16="http://schemas.microsoft.com/office/drawing/2014/main" id="{D3E2606F-FEAF-487F-9ECC-DCFF4162C002}"/>
              </a:ext>
            </a:extLst>
          </p:cNvPr>
          <p:cNvPicPr>
            <a:picLocks noChangeAspect="1"/>
          </p:cNvPicPr>
          <p:nvPr/>
        </p:nvPicPr>
        <p:blipFill rotWithShape="1">
          <a:blip r:embed="rId4"/>
          <a:srcRect l="5015" t="2025" r="4291"/>
          <a:stretch/>
        </p:blipFill>
        <p:spPr>
          <a:xfrm>
            <a:off x="11485825" y="11713429"/>
            <a:ext cx="20954225" cy="12732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TextBox 23">
            <a:extLst>
              <a:ext uri="{FF2B5EF4-FFF2-40B4-BE49-F238E27FC236}">
                <a16:creationId xmlns:a16="http://schemas.microsoft.com/office/drawing/2014/main" id="{24156C15-C925-4F0F-BA73-E9FAE89DEF3C}"/>
              </a:ext>
            </a:extLst>
          </p:cNvPr>
          <p:cNvSpPr txBox="1"/>
          <p:nvPr/>
        </p:nvSpPr>
        <p:spPr>
          <a:xfrm>
            <a:off x="11689055" y="28859653"/>
            <a:ext cx="3081123" cy="1020398"/>
          </a:xfrm>
          <a:prstGeom prst="rect">
            <a:avLst/>
          </a:prstGeom>
          <a:noFill/>
        </p:spPr>
        <p:txBody>
          <a:bodyPr wrap="square" lIns="96131" tIns="48065" rIns="96131" bIns="48065" rtlCol="0">
            <a:spAutoFit/>
          </a:bodyPr>
          <a:lstStyle/>
          <a:p>
            <a:r>
              <a:rPr lang="en-US" sz="6000" b="1" dirty="0">
                <a:solidFill>
                  <a:schemeClr val="bg1"/>
                </a:solidFill>
              </a:rPr>
              <a:t>Partners</a:t>
            </a:r>
            <a:endParaRPr lang="en-US" sz="3600" dirty="0">
              <a:solidFill>
                <a:schemeClr val="bg1"/>
              </a:solidFill>
            </a:endParaRPr>
          </a:p>
        </p:txBody>
      </p:sp>
      <p:sp>
        <p:nvSpPr>
          <p:cNvPr id="26" name="TextBox 25">
            <a:extLst>
              <a:ext uri="{FF2B5EF4-FFF2-40B4-BE49-F238E27FC236}">
                <a16:creationId xmlns:a16="http://schemas.microsoft.com/office/drawing/2014/main" id="{8320F021-0B9C-4387-9194-4F399C9B01AE}"/>
              </a:ext>
            </a:extLst>
          </p:cNvPr>
          <p:cNvSpPr txBox="1"/>
          <p:nvPr/>
        </p:nvSpPr>
        <p:spPr>
          <a:xfrm>
            <a:off x="33627915" y="4334488"/>
            <a:ext cx="9502870" cy="13085240"/>
          </a:xfrm>
          <a:prstGeom prst="rect">
            <a:avLst/>
          </a:prstGeom>
          <a:noFill/>
        </p:spPr>
        <p:txBody>
          <a:bodyPr wrap="square" lIns="96131" tIns="48065" rIns="96131" bIns="48065" rtlCol="0" anchor="t">
            <a:spAutoFit/>
          </a:bodyPr>
          <a:lstStyle/>
          <a:p>
            <a:r>
              <a:rPr lang="en-US" sz="6000" b="1" dirty="0">
                <a:solidFill>
                  <a:srgbClr val="000000"/>
                </a:solidFill>
              </a:rPr>
              <a:t>Challenges</a:t>
            </a:r>
            <a:r>
              <a:rPr lang="en-US" sz="8800" dirty="0">
                <a:solidFill>
                  <a:srgbClr val="000000"/>
                </a:solidFill>
              </a:rPr>
              <a:t> </a:t>
            </a:r>
            <a:endParaRPr lang="en-US" sz="4400" dirty="0">
              <a:solidFill>
                <a:srgbClr val="000000"/>
              </a:solidFill>
            </a:endParaRPr>
          </a:p>
          <a:p>
            <a:r>
              <a:rPr lang="en-US" sz="3600" dirty="0"/>
              <a:t>HB261, a recent Utah law, has introduced significant challenges to academic librarianship within the state. One primary concern is the potential impact on diverse student groups and how we connect them to resources. </a:t>
            </a:r>
          </a:p>
          <a:p>
            <a:endParaRPr lang="en-US" sz="3600" dirty="0"/>
          </a:p>
          <a:p>
            <a:r>
              <a:rPr lang="en-US" sz="3600" dirty="0"/>
              <a:t>The law's provisions, particularly those related to the teaching of critical race theory, could lead to a chilling effect on our ability to provide a comprehensive and inclusive learning environment. This could indirectly limit access to vital government information - particularly those related to controversial or sensitive topics - for marginalized student populations and hinder their academic success by hindering their ability to conduct research and understand the complexities of public policy issues.</a:t>
            </a:r>
            <a:endParaRPr lang="en-US">
              <a:cs typeface="Calibri"/>
            </a:endParaRPr>
          </a:p>
          <a:p>
            <a:endParaRPr lang="en-US" sz="3600" dirty="0"/>
          </a:p>
          <a:p>
            <a:r>
              <a:rPr lang="en-US" sz="3600" dirty="0"/>
              <a:t>At the UU, this has directly resulted in removing most student and community groups representing a specific population or identity way. </a:t>
            </a:r>
            <a:endParaRPr lang="en-US"/>
          </a:p>
        </p:txBody>
      </p:sp>
      <p:pic>
        <p:nvPicPr>
          <p:cNvPr id="1026" name="Picture 2" descr="Profile Photo">
            <a:extLst>
              <a:ext uri="{FF2B5EF4-FFF2-40B4-BE49-F238E27FC236}">
                <a16:creationId xmlns:a16="http://schemas.microsoft.com/office/drawing/2014/main" id="{A6EDBCFB-0EC6-4C50-9E8B-257E51E789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25204" y="28758384"/>
            <a:ext cx="2882347" cy="3592849"/>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B692C16A-E023-4F91-A661-3565B12D386E}"/>
              </a:ext>
            </a:extLst>
          </p:cNvPr>
          <p:cNvSpPr txBox="1"/>
          <p:nvPr/>
        </p:nvSpPr>
        <p:spPr>
          <a:xfrm>
            <a:off x="33187739" y="24433858"/>
            <a:ext cx="6379029" cy="2313060"/>
          </a:xfrm>
          <a:prstGeom prst="rect">
            <a:avLst/>
          </a:prstGeom>
          <a:noFill/>
        </p:spPr>
        <p:txBody>
          <a:bodyPr wrap="square" lIns="96131" tIns="48065" rIns="96131" bIns="48065" rtlCol="0">
            <a:spAutoFit/>
          </a:bodyPr>
          <a:lstStyle/>
          <a:p>
            <a:pPr algn="r"/>
            <a:r>
              <a:rPr lang="en-US" sz="3600" dirty="0">
                <a:solidFill>
                  <a:srgbClr val="000000"/>
                </a:solidFill>
              </a:rPr>
              <a:t>W. Shane Wallace</a:t>
            </a:r>
          </a:p>
          <a:p>
            <a:pPr algn="r"/>
            <a:r>
              <a:rPr lang="en-US" sz="3600" dirty="0">
                <a:solidFill>
                  <a:srgbClr val="000000"/>
                </a:solidFill>
              </a:rPr>
              <a:t>University of Utah</a:t>
            </a:r>
          </a:p>
          <a:p>
            <a:pPr algn="r"/>
            <a:r>
              <a:rPr lang="en-US" sz="3600" dirty="0">
                <a:solidFill>
                  <a:srgbClr val="000000"/>
                </a:solidFill>
              </a:rPr>
              <a:t>J. Willard Marriot Library</a:t>
            </a:r>
          </a:p>
          <a:p>
            <a:pPr algn="r"/>
            <a:r>
              <a:rPr lang="en-US" sz="3600" dirty="0">
                <a:solidFill>
                  <a:srgbClr val="000000"/>
                </a:solidFill>
              </a:rPr>
              <a:t>shane.wallace@utah.edu</a:t>
            </a:r>
            <a:endParaRPr lang="en-US" sz="2400" dirty="0">
              <a:solidFill>
                <a:srgbClr val="000000"/>
              </a:solidFill>
            </a:endParaRPr>
          </a:p>
        </p:txBody>
      </p:sp>
      <p:pic>
        <p:nvPicPr>
          <p:cNvPr id="1028" name="Picture 4" descr="Shane Wallace profile picture">
            <a:extLst>
              <a:ext uri="{FF2B5EF4-FFF2-40B4-BE49-F238E27FC236}">
                <a16:creationId xmlns:a16="http://schemas.microsoft.com/office/drawing/2014/main" id="{52C50232-3EDE-4595-8C94-3284EC759C4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6533"/>
          <a:stretch/>
        </p:blipFill>
        <p:spPr bwMode="auto">
          <a:xfrm>
            <a:off x="39887277" y="24433858"/>
            <a:ext cx="2882346" cy="40410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DB4D8CD-62A4-49CD-846B-219B80332AAB}"/>
              </a:ext>
            </a:extLst>
          </p:cNvPr>
          <p:cNvPicPr>
            <a:picLocks noChangeAspect="1"/>
          </p:cNvPicPr>
          <p:nvPr/>
        </p:nvPicPr>
        <p:blipFill>
          <a:blip r:embed="rId7"/>
          <a:stretch>
            <a:fillRect/>
          </a:stretch>
        </p:blipFill>
        <p:spPr>
          <a:xfrm>
            <a:off x="29241422" y="26098693"/>
            <a:ext cx="3192131" cy="4236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4FBF6CCC-2A9B-41CE-BD85-B4D63C0C5A32}"/>
              </a:ext>
            </a:extLst>
          </p:cNvPr>
          <p:cNvPicPr>
            <a:picLocks noChangeAspect="1"/>
          </p:cNvPicPr>
          <p:nvPr/>
        </p:nvPicPr>
        <p:blipFill>
          <a:blip r:embed="rId8"/>
          <a:stretch>
            <a:fillRect/>
          </a:stretch>
        </p:blipFill>
        <p:spPr>
          <a:xfrm>
            <a:off x="25526150" y="27667613"/>
            <a:ext cx="3197707" cy="3985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CC6399F2-2CA3-455A-8D8B-AD50F8D2DE99}"/>
              </a:ext>
            </a:extLst>
          </p:cNvPr>
          <p:cNvPicPr>
            <a:picLocks noChangeAspect="1"/>
          </p:cNvPicPr>
          <p:nvPr/>
        </p:nvPicPr>
        <p:blipFill>
          <a:blip r:embed="rId9"/>
          <a:stretch>
            <a:fillRect/>
          </a:stretch>
        </p:blipFill>
        <p:spPr>
          <a:xfrm>
            <a:off x="21930797" y="26107800"/>
            <a:ext cx="3193645" cy="41218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Rectangle 36">
            <a:extLst>
              <a:ext uri="{FF2B5EF4-FFF2-40B4-BE49-F238E27FC236}">
                <a16:creationId xmlns:a16="http://schemas.microsoft.com/office/drawing/2014/main" id="{1B19F6EB-2829-4CB6-81BE-C3333A2E16E4}"/>
              </a:ext>
            </a:extLst>
          </p:cNvPr>
          <p:cNvSpPr/>
          <p:nvPr/>
        </p:nvSpPr>
        <p:spPr>
          <a:xfrm>
            <a:off x="11887219" y="9279747"/>
            <a:ext cx="20116762" cy="1569660"/>
          </a:xfrm>
          <a:prstGeom prst="rect">
            <a:avLst/>
          </a:prstGeom>
        </p:spPr>
        <p:txBody>
          <a:bodyPr wrap="square">
            <a:spAutoFit/>
          </a:bodyPr>
          <a:lstStyle/>
          <a:p>
            <a:r>
              <a:rPr lang="en-US" sz="4800" dirty="0">
                <a:solidFill>
                  <a:schemeClr val="bg1"/>
                </a:solidFill>
              </a:rPr>
              <a:t>A novel way of presenting the holiday: The celebration of the many ways of being a citizen</a:t>
            </a:r>
          </a:p>
        </p:txBody>
      </p:sp>
      <p:sp>
        <p:nvSpPr>
          <p:cNvPr id="31" name="Rectangle 30">
            <a:extLst>
              <a:ext uri="{FF2B5EF4-FFF2-40B4-BE49-F238E27FC236}">
                <a16:creationId xmlns:a16="http://schemas.microsoft.com/office/drawing/2014/main" id="{EBB06113-6C84-4EBD-A885-8D756D862795}"/>
              </a:ext>
            </a:extLst>
          </p:cNvPr>
          <p:cNvSpPr/>
          <p:nvPr/>
        </p:nvSpPr>
        <p:spPr>
          <a:xfrm>
            <a:off x="33642914" y="17747909"/>
            <a:ext cx="8833786" cy="2677656"/>
          </a:xfrm>
          <a:prstGeom prst="rect">
            <a:avLst/>
          </a:prstGeom>
        </p:spPr>
        <p:txBody>
          <a:bodyPr wrap="square" lIns="91440" tIns="45720" rIns="91440" bIns="45720" anchor="t">
            <a:spAutoFit/>
          </a:bodyPr>
          <a:lstStyle/>
          <a:p>
            <a:r>
              <a:rPr lang="en-US" sz="6000" b="1" dirty="0">
                <a:solidFill>
                  <a:srgbClr val="000000"/>
                </a:solidFill>
              </a:rPr>
              <a:t>Futures</a:t>
            </a:r>
            <a:endParaRPr lang="en-US" sz="4800" dirty="0">
              <a:solidFill>
                <a:srgbClr val="000000"/>
              </a:solidFill>
            </a:endParaRPr>
          </a:p>
          <a:p>
            <a:r>
              <a:rPr lang="en-US" sz="3600" dirty="0"/>
              <a:t>The Government Documents team at the UU will attempt to host a new version of the event in 2025, perhaps outside of the library.</a:t>
            </a:r>
          </a:p>
        </p:txBody>
      </p:sp>
      <p:sp>
        <p:nvSpPr>
          <p:cNvPr id="34" name="TextBox 33">
            <a:extLst>
              <a:ext uri="{FF2B5EF4-FFF2-40B4-BE49-F238E27FC236}">
                <a16:creationId xmlns:a16="http://schemas.microsoft.com/office/drawing/2014/main" id="{8D1778C6-A28C-4095-B0D5-976F97643845}"/>
              </a:ext>
            </a:extLst>
          </p:cNvPr>
          <p:cNvSpPr txBox="1"/>
          <p:nvPr/>
        </p:nvSpPr>
        <p:spPr>
          <a:xfrm>
            <a:off x="11689055" y="29914855"/>
            <a:ext cx="10545936" cy="584775"/>
          </a:xfrm>
          <a:prstGeom prst="rect">
            <a:avLst/>
          </a:prstGeom>
          <a:noFill/>
        </p:spPr>
        <p:txBody>
          <a:bodyPr wrap="square" lIns="91440" tIns="45720" rIns="91440" bIns="45720" anchor="t">
            <a:spAutoFit/>
          </a:bodyPr>
          <a:lstStyle/>
          <a:p>
            <a:r>
              <a:rPr lang="en-US" sz="3200">
                <a:solidFill>
                  <a:schemeClr val="bg1"/>
                </a:solidFill>
              </a:rPr>
              <a:t>Black Cultural Center - </a:t>
            </a:r>
            <a:r>
              <a:rPr lang="en-US" sz="3200" dirty="0">
                <a:solidFill>
                  <a:schemeClr val="bg1"/>
                </a:solidFill>
                <a:hlinkClick r:id="rId10">
                  <a:extLst>
                    <a:ext uri="{A12FA001-AC4F-418D-AE19-62706E023703}">
                      <ahyp:hlinkClr xmlns:ahyp="http://schemas.microsoft.com/office/drawing/2018/hyperlinkcolor" val="tx"/>
                    </a:ext>
                  </a:extLst>
                </a:hlinkClick>
              </a:rPr>
              <a:t>https://blackculturalcenter.utah.edu/</a:t>
            </a:r>
            <a:r>
              <a:rPr lang="en-US" sz="3200" dirty="0">
                <a:solidFill>
                  <a:schemeClr val="bg1"/>
                </a:solidFill>
              </a:rPr>
              <a:t> </a:t>
            </a:r>
            <a:endParaRPr lang="en-US" dirty="0">
              <a:solidFill>
                <a:schemeClr val="bg1"/>
              </a:solidFill>
            </a:endParaRPr>
          </a:p>
        </p:txBody>
      </p:sp>
      <p:sp>
        <p:nvSpPr>
          <p:cNvPr id="35" name="TextBox 34">
            <a:extLst>
              <a:ext uri="{FF2B5EF4-FFF2-40B4-BE49-F238E27FC236}">
                <a16:creationId xmlns:a16="http://schemas.microsoft.com/office/drawing/2014/main" id="{EDDCE510-23A3-4C4C-9D92-26E92BDB68FF}"/>
              </a:ext>
            </a:extLst>
          </p:cNvPr>
          <p:cNvSpPr txBox="1"/>
          <p:nvPr/>
        </p:nvSpPr>
        <p:spPr>
          <a:xfrm>
            <a:off x="11668371" y="31352132"/>
            <a:ext cx="14793686" cy="584775"/>
          </a:xfrm>
          <a:prstGeom prst="rect">
            <a:avLst/>
          </a:prstGeom>
          <a:noFill/>
        </p:spPr>
        <p:txBody>
          <a:bodyPr wrap="square" lIns="91440" tIns="45720" rIns="91440" bIns="45720" anchor="t">
            <a:spAutoFit/>
          </a:bodyPr>
          <a:lstStyle/>
          <a:p>
            <a:r>
              <a:rPr lang="en-US" sz="3200">
                <a:solidFill>
                  <a:schemeClr val="bg1"/>
                </a:solidFill>
              </a:rPr>
              <a:t>American Indian Resource Center (AIRC) - </a:t>
            </a:r>
            <a:r>
              <a:rPr lang="en-US" sz="3200" dirty="0">
                <a:solidFill>
                  <a:schemeClr val="bg1"/>
                </a:solidFill>
                <a:hlinkClick r:id="rId11">
                  <a:extLst>
                    <a:ext uri="{A12FA001-AC4F-418D-AE19-62706E023703}">
                      <ahyp:hlinkClr xmlns:ahyp="http://schemas.microsoft.com/office/drawing/2018/hyperlinkcolor" val="tx"/>
                    </a:ext>
                  </a:extLst>
                </a:hlinkClick>
              </a:rPr>
              <a:t>https://nativeexcellence.utah.edu/</a:t>
            </a:r>
            <a:r>
              <a:rPr lang="en-US" sz="3200" dirty="0">
                <a:solidFill>
                  <a:schemeClr val="bg1"/>
                </a:solidFill>
              </a:rPr>
              <a:t> </a:t>
            </a:r>
            <a:endParaRPr lang="en-US" dirty="0">
              <a:solidFill>
                <a:schemeClr val="bg1"/>
              </a:solidFill>
            </a:endParaRPr>
          </a:p>
        </p:txBody>
      </p:sp>
      <p:sp>
        <p:nvSpPr>
          <p:cNvPr id="38" name="TextBox 37">
            <a:extLst>
              <a:ext uri="{FF2B5EF4-FFF2-40B4-BE49-F238E27FC236}">
                <a16:creationId xmlns:a16="http://schemas.microsoft.com/office/drawing/2014/main" id="{250B07EB-DF48-496F-B444-889195F03117}"/>
              </a:ext>
            </a:extLst>
          </p:cNvPr>
          <p:cNvSpPr txBox="1"/>
          <p:nvPr/>
        </p:nvSpPr>
        <p:spPr>
          <a:xfrm>
            <a:off x="11689055" y="30636114"/>
            <a:ext cx="13432971" cy="584775"/>
          </a:xfrm>
          <a:prstGeom prst="rect">
            <a:avLst/>
          </a:prstGeom>
          <a:noFill/>
        </p:spPr>
        <p:txBody>
          <a:bodyPr wrap="square" lIns="91440" tIns="45720" rIns="91440" bIns="45720" anchor="t">
            <a:spAutoFit/>
          </a:bodyPr>
          <a:lstStyle/>
          <a:p>
            <a:r>
              <a:rPr lang="en-US" sz="3200">
                <a:solidFill>
                  <a:schemeClr val="bg1"/>
                </a:solidFill>
              </a:rPr>
              <a:t>First-Generation Scholars - </a:t>
            </a:r>
            <a:r>
              <a:rPr lang="en-US" sz="3200" dirty="0">
                <a:solidFill>
                  <a:schemeClr val="bg1"/>
                </a:solidFill>
                <a:hlinkClick r:id="rId12">
                  <a:extLst>
                    <a:ext uri="{A12FA001-AC4F-418D-AE19-62706E023703}">
                      <ahyp:hlinkClr xmlns:ahyp="http://schemas.microsoft.com/office/drawing/2018/hyperlinkcolor" val="tx"/>
                    </a:ext>
                  </a:extLst>
                </a:hlinkClick>
              </a:rPr>
              <a:t>https://firstgenscholars.utah.edu/</a:t>
            </a:r>
            <a:r>
              <a:rPr lang="en-US" sz="3200"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90201238"/>
      </p:ext>
    </p:extLst>
  </p:cSld>
  <p:clrMapOvr>
    <a:masterClrMapping/>
  </p:clrMapOvr>
</p:sld>
</file>

<file path=ppt/theme/theme1.xml><?xml version="1.0" encoding="utf-8"?>
<a:theme xmlns:a="http://schemas.openxmlformats.org/drawingml/2006/main" name="Office Theme">
  <a:themeElements>
    <a:clrScheme name="RGS">
      <a:dk1>
        <a:srgbClr val="00253D"/>
      </a:dk1>
      <a:lt1>
        <a:sysClr val="window" lastClr="FFFFFF"/>
      </a:lt1>
      <a:dk2>
        <a:srgbClr val="1F497D"/>
      </a:dk2>
      <a:lt2>
        <a:srgbClr val="EEECE1"/>
      </a:lt2>
      <a:accent1>
        <a:srgbClr val="6D5241"/>
      </a:accent1>
      <a:accent2>
        <a:srgbClr val="8A979A"/>
      </a:accent2>
      <a:accent3>
        <a:srgbClr val="7F1727"/>
      </a:accent3>
      <a:accent4>
        <a:srgbClr val="402716"/>
      </a:accent4>
      <a:accent5>
        <a:srgbClr val="0C5F2D"/>
      </a:accent5>
      <a:accent6>
        <a:srgbClr val="2C2B2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2767</TotalTime>
  <Words>484</Words>
  <Application>Microsoft Office PowerPoint</Application>
  <PresentationFormat>Custom</PresentationFormat>
  <Paragraphs>38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McEntire</dc:creator>
  <cp:lastModifiedBy>Shane Wallace (he/him)</cp:lastModifiedBy>
  <cp:revision>347</cp:revision>
  <dcterms:created xsi:type="dcterms:W3CDTF">2012-09-25T05:06:36Z</dcterms:created>
  <dcterms:modified xsi:type="dcterms:W3CDTF">2024-10-09T17:16:22Z</dcterms:modified>
</cp:coreProperties>
</file>